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0"/>
  </p:notesMasterIdLst>
  <p:sldIdLst>
    <p:sldId id="256" r:id="rId2"/>
    <p:sldId id="259" r:id="rId3"/>
    <p:sldId id="276" r:id="rId4"/>
    <p:sldId id="300" r:id="rId5"/>
    <p:sldId id="303" r:id="rId6"/>
    <p:sldId id="346" r:id="rId7"/>
    <p:sldId id="347" r:id="rId8"/>
    <p:sldId id="348" r:id="rId9"/>
    <p:sldId id="349" r:id="rId10"/>
    <p:sldId id="350" r:id="rId11"/>
    <p:sldId id="352" r:id="rId12"/>
    <p:sldId id="310" r:id="rId13"/>
    <p:sldId id="338" r:id="rId14"/>
    <p:sldId id="356" r:id="rId15"/>
    <p:sldId id="339" r:id="rId16"/>
    <p:sldId id="355" r:id="rId17"/>
    <p:sldId id="341" r:id="rId18"/>
    <p:sldId id="342" r:id="rId19"/>
    <p:sldId id="357" r:id="rId20"/>
    <p:sldId id="353" r:id="rId21"/>
    <p:sldId id="345" r:id="rId22"/>
    <p:sldId id="343" r:id="rId23"/>
    <p:sldId id="305" r:id="rId24"/>
    <p:sldId id="333" r:id="rId25"/>
    <p:sldId id="332" r:id="rId26"/>
    <p:sldId id="304" r:id="rId27"/>
    <p:sldId id="335" r:id="rId28"/>
    <p:sldId id="330" r:id="rId29"/>
  </p:sldIdLst>
  <p:sldSz cx="9144000" cy="6858000" type="screen4x3"/>
  <p:notesSz cx="6858000" cy="9144000"/>
  <p:embeddedFontLst>
    <p:embeddedFont>
      <p:font typeface="12롯데마트드림Bold" panose="02020603020101020101" pitchFamily="18" charset="-127"/>
      <p:regular r:id="rId31"/>
    </p:embeddedFont>
    <p:embeddedFont>
      <p:font typeface="210 맨발의청춘 B" panose="02020603020101020101" pitchFamily="18" charset="-127"/>
      <p:regular r:id="rId32"/>
    </p:embeddedFont>
    <p:embeddedFont>
      <p:font typeface="배달의민족 주아" panose="02020603020101020101" pitchFamily="18" charset="-127"/>
      <p:regular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7D96"/>
    <a:srgbClr val="52A2BE"/>
    <a:srgbClr val="6A5442"/>
    <a:srgbClr val="A3846A"/>
    <a:srgbClr val="AADAED"/>
    <a:srgbClr val="9BD7EF"/>
    <a:srgbClr val="F9ECD9"/>
    <a:srgbClr val="88BFD2"/>
    <a:srgbClr val="F0D09C"/>
    <a:srgbClr val="E3AA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87200" autoAdjust="0"/>
  </p:normalViewPr>
  <p:slideViewPr>
    <p:cSldViewPr>
      <p:cViewPr varScale="1">
        <p:scale>
          <a:sx n="59" d="100"/>
          <a:sy n="59" d="100"/>
        </p:scale>
        <p:origin x="1524" y="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FBC22-5D76-4E66-8FDA-CE3ECB447C1B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9C88DD-C26A-45B9-A70C-DB7FB9AE0B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168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지금부터 </a:t>
            </a:r>
            <a:r>
              <a:rPr lang="en-US" altLang="ko-KR" dirty="0"/>
              <a:t>2</a:t>
            </a:r>
            <a:r>
              <a:rPr lang="ko-KR" altLang="en-US" dirty="0"/>
              <a:t>조 발표 시작하겠습니다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9C88DD-C26A-45B9-A70C-DB7FB9AE0B9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058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Bleachbit</a:t>
            </a:r>
            <a:r>
              <a:rPr lang="ko-KR" altLang="en-US" dirty="0"/>
              <a:t>은 </a:t>
            </a:r>
            <a:r>
              <a:rPr lang="en-US" altLang="ko-KR" dirty="0" err="1"/>
              <a:t>CleanerML</a:t>
            </a:r>
            <a:r>
              <a:rPr lang="ko-KR" altLang="en-US" dirty="0"/>
              <a:t>이라는 마크 업 언어로 작성된 클리너들이 모여 있는 프로그램입니다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cleanerML.py</a:t>
            </a:r>
            <a:r>
              <a:rPr lang="ko-KR" altLang="en-US" dirty="0"/>
              <a:t>에서는 </a:t>
            </a:r>
            <a:r>
              <a:rPr lang="en-US" altLang="ko-KR" dirty="0" err="1"/>
              <a:t>cleanerML</a:t>
            </a:r>
            <a:r>
              <a:rPr lang="ko-KR" altLang="en-US" dirty="0"/>
              <a:t>로부터 </a:t>
            </a:r>
            <a:r>
              <a:rPr lang="en-US" altLang="ko-KR" dirty="0"/>
              <a:t>cleaner</a:t>
            </a:r>
            <a:r>
              <a:rPr lang="ko-KR" altLang="en-US" dirty="0"/>
              <a:t>를 만듭니다</a:t>
            </a:r>
            <a:r>
              <a:rPr lang="en-US" altLang="ko-KR" dirty="0"/>
              <a:t>. </a:t>
            </a:r>
            <a:r>
              <a:rPr lang="ko-KR" altLang="en-US" dirty="0"/>
              <a:t>이 파일을 통해 만들어진 클리너들은 다음 페이지에서 소개해드릴 </a:t>
            </a:r>
            <a:r>
              <a:rPr lang="en-US" altLang="ko-KR" dirty="0"/>
              <a:t>cleaners </a:t>
            </a:r>
            <a:r>
              <a:rPr lang="ko-KR" altLang="en-US" dirty="0"/>
              <a:t>폴더에 있는 파일들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9C88DD-C26A-45B9-A70C-DB7FB9AE0B9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105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Cleaners</a:t>
            </a:r>
            <a:r>
              <a:rPr lang="ko-KR" altLang="en-US" dirty="0"/>
              <a:t>폴더에는 </a:t>
            </a:r>
            <a:r>
              <a:rPr lang="en-US" altLang="ko-KR" dirty="0"/>
              <a:t>84</a:t>
            </a:r>
            <a:r>
              <a:rPr lang="ko-KR" altLang="en-US" dirty="0"/>
              <a:t>개의 클리너 목록이 </a:t>
            </a:r>
            <a:r>
              <a:rPr lang="en-US" altLang="ko-KR" dirty="0"/>
              <a:t>xml</a:t>
            </a:r>
            <a:r>
              <a:rPr lang="ko-KR" altLang="en-US" dirty="0"/>
              <a:t>파일로 존재하는 폴더입니다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여기서는 </a:t>
            </a:r>
            <a:r>
              <a:rPr lang="en-US" altLang="ko-KR" dirty="0" err="1"/>
              <a:t>deepscan</a:t>
            </a:r>
            <a:r>
              <a:rPr lang="en-US" altLang="ko-KR" dirty="0"/>
              <a:t>, window-explorer, internet-explorer</a:t>
            </a:r>
            <a:r>
              <a:rPr lang="ko-KR" altLang="en-US" dirty="0"/>
              <a:t>를 보여드리겠습니다</a:t>
            </a:r>
            <a:endParaRPr lang="en-US" altLang="ko-KR" dirty="0"/>
          </a:p>
          <a:p>
            <a:r>
              <a:rPr lang="ko-KR" altLang="en-US" dirty="0"/>
              <a:t>쉽게 </a:t>
            </a:r>
            <a:r>
              <a:rPr lang="ko-KR" altLang="en-US" dirty="0" err="1"/>
              <a:t>설명드리기</a:t>
            </a:r>
            <a:r>
              <a:rPr lang="ko-KR" altLang="en-US" dirty="0"/>
              <a:t> 위해 </a:t>
            </a:r>
            <a:r>
              <a:rPr lang="ko-KR" altLang="en-US" dirty="0" err="1"/>
              <a:t>블리치비트</a:t>
            </a:r>
            <a:r>
              <a:rPr lang="ko-KR" altLang="en-US" dirty="0"/>
              <a:t> 실행화면과 함께 보여드리겠습니다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9C88DD-C26A-45B9-A70C-DB7FB9AE0B9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35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블리치비트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메인 창입니다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블리치비트는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몇 개의 통상적으로 설치된 프로그램을 탐지하여 각 프로그램의 특정한 옵션을 보여줍니다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클리너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deepscan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인터넷 익스플로러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윈도우 익스플로러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있지만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컴퓨터에 설치된 프로그램이 많은 경우 사진처럼 더 많은 프로그램이 표시됩니다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저기 있는 클리너들이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cleaners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폴더에 있는 파일들입니다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9C88DD-C26A-45B9-A70C-DB7FB9AE0B9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1064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클리너 및 옵션 리스트입니다</a:t>
            </a:r>
            <a:r>
              <a:rPr lang="en-US" altLang="ko-KR" dirty="0"/>
              <a:t>. </a:t>
            </a:r>
            <a:r>
              <a:rPr lang="ko-KR" altLang="en-US" dirty="0"/>
              <a:t>가장 기본이 되는 클리너들을 설명 드리겠습니다</a:t>
            </a:r>
            <a:br>
              <a:rPr lang="en-US" altLang="ko-KR" dirty="0"/>
            </a:br>
            <a:r>
              <a:rPr lang="ko-KR" altLang="en-US" dirty="0"/>
              <a:t> </a:t>
            </a:r>
            <a:r>
              <a:rPr lang="en-US" altLang="ko-KR" dirty="0"/>
              <a:t>cleaners</a:t>
            </a:r>
            <a:r>
              <a:rPr lang="ko-KR" altLang="en-US" dirty="0"/>
              <a:t>폴더에는 크롬</a:t>
            </a:r>
            <a:r>
              <a:rPr lang="en-US" altLang="ko-KR" dirty="0"/>
              <a:t>.xml, </a:t>
            </a:r>
            <a:r>
              <a:rPr lang="ko-KR" altLang="en-US" dirty="0"/>
              <a:t>파이어폭스</a:t>
            </a:r>
            <a:r>
              <a:rPr lang="en-US" altLang="ko-KR" dirty="0"/>
              <a:t>.xml </a:t>
            </a:r>
            <a:r>
              <a:rPr lang="ko-KR" altLang="en-US" dirty="0"/>
              <a:t>등 다양한 웹 브라우저 관련 클리너가 있었는데요</a:t>
            </a:r>
            <a:r>
              <a:rPr lang="en-US" altLang="ko-KR" dirty="0"/>
              <a:t>, </a:t>
            </a:r>
            <a:r>
              <a:rPr lang="ko-KR" altLang="en-US" dirty="0"/>
              <a:t>그 중 가장 기본인 인터넷 익스플로러 클리너입니다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인터넷 익스플로러를 청소하는 기능으로 쿠키</a:t>
            </a:r>
            <a:r>
              <a:rPr lang="en-US" altLang="ko-KR" dirty="0"/>
              <a:t>, </a:t>
            </a:r>
            <a:r>
              <a:rPr lang="ko-KR" altLang="en-US" dirty="0"/>
              <a:t>양식 기록</a:t>
            </a:r>
            <a:r>
              <a:rPr lang="en-US" altLang="ko-KR" dirty="0"/>
              <a:t>, </a:t>
            </a:r>
            <a:r>
              <a:rPr lang="ko-KR" altLang="en-US" dirty="0"/>
              <a:t>사용 기록</a:t>
            </a:r>
            <a:r>
              <a:rPr lang="en-US" altLang="ko-KR" dirty="0"/>
              <a:t>, </a:t>
            </a:r>
            <a:r>
              <a:rPr lang="ko-KR" altLang="en-US" dirty="0"/>
              <a:t>임시 파일을 삭제할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옆에 </a:t>
            </a:r>
            <a:r>
              <a:rPr lang="en-US" altLang="ko-KR" dirty="0"/>
              <a:t>size</a:t>
            </a:r>
            <a:r>
              <a:rPr lang="ko-KR" altLang="en-US" dirty="0"/>
              <a:t>는 제가 미리보기를 시행한 결과 복구될 디스크 공간들입니다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9C88DD-C26A-45B9-A70C-DB7FB9AE0B9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178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internet explorer </a:t>
            </a:r>
            <a:r>
              <a:rPr lang="ko-KR" altLang="en-US" dirty="0"/>
              <a:t>클리너의 주요 기능들을 나타내는 코드들을 보여드리겠습니다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위에 코드를 보시면 웹사이트 쿠키</a:t>
            </a:r>
            <a:r>
              <a:rPr lang="en-US" altLang="ko-KR" dirty="0"/>
              <a:t>, </a:t>
            </a:r>
            <a:r>
              <a:rPr lang="ko-KR" altLang="en-US" dirty="0"/>
              <a:t>양식 기록</a:t>
            </a:r>
            <a:r>
              <a:rPr lang="en-US" altLang="ko-KR" dirty="0"/>
              <a:t>, </a:t>
            </a:r>
            <a:r>
              <a:rPr lang="ko-KR" altLang="en-US" dirty="0"/>
              <a:t>방문한 웹페이지 목록</a:t>
            </a:r>
            <a:r>
              <a:rPr lang="en-US" altLang="ko-KR" dirty="0"/>
              <a:t>, </a:t>
            </a:r>
            <a:r>
              <a:rPr lang="ko-KR" altLang="en-US" dirty="0"/>
              <a:t>임시파일을 삭제하는 기능들로 이루어져 있다는 것을 알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9C88DD-C26A-45B9-A70C-DB7FB9AE0B9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6554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windows explorer </a:t>
            </a:r>
            <a:r>
              <a:rPr lang="ko-KR" altLang="en-US" dirty="0"/>
              <a:t>클리너입니다</a:t>
            </a:r>
            <a:endParaRPr lang="en-US" altLang="ko-KR" dirty="0"/>
          </a:p>
          <a:p>
            <a:r>
              <a:rPr lang="ko-KR" altLang="en-US" dirty="0"/>
              <a:t>파일 관리자 관련 클리너로 최근에 사용된 파일과 문서 목록</a:t>
            </a:r>
            <a:r>
              <a:rPr lang="en-US" altLang="ko-KR" dirty="0"/>
              <a:t>, </a:t>
            </a:r>
            <a:r>
              <a:rPr lang="ko-KR" altLang="en-US" dirty="0"/>
              <a:t>검색 기록</a:t>
            </a:r>
            <a:r>
              <a:rPr lang="en-US" altLang="ko-KR" dirty="0"/>
              <a:t>, </a:t>
            </a:r>
            <a:r>
              <a:rPr lang="ko-KR" altLang="en-US" dirty="0"/>
              <a:t>캐시를 삭제할 수 있습니다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9C88DD-C26A-45B9-A70C-DB7FB9AE0B9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0389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windows explorer </a:t>
            </a:r>
            <a:r>
              <a:rPr lang="ko-KR" altLang="en-US" dirty="0"/>
              <a:t>클리너의 주요 기능들을 나타내는 코드입니다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이처럼 가장 최근에 사용된 파일과 문서 목록 삭제</a:t>
            </a:r>
            <a:r>
              <a:rPr lang="en-US" altLang="ko-KR" dirty="0"/>
              <a:t>, </a:t>
            </a:r>
            <a:r>
              <a:rPr lang="ko-KR" altLang="en-US" dirty="0"/>
              <a:t>검색기록과 캐시 삭제를 하는 태그들로 이루어져 있다는 것을 확인할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9C88DD-C26A-45B9-A70C-DB7FB9AE0B9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7805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시스템 클리너로 일반적인 상황에서의 시스템을 청소하는 기능인데요</a:t>
            </a:r>
            <a:r>
              <a:rPr lang="en-US" altLang="ko-KR" dirty="0"/>
              <a:t> </a:t>
            </a:r>
            <a:r>
              <a:rPr lang="ko-KR" altLang="en-US" dirty="0"/>
              <a:t>클립보드</a:t>
            </a:r>
            <a:r>
              <a:rPr lang="en-US" altLang="ko-KR" dirty="0"/>
              <a:t>, </a:t>
            </a:r>
            <a:r>
              <a:rPr lang="ko-KR" altLang="en-US" dirty="0"/>
              <a:t>휴지통</a:t>
            </a:r>
            <a:r>
              <a:rPr lang="en-US" altLang="ko-KR" dirty="0"/>
              <a:t>, </a:t>
            </a:r>
            <a:r>
              <a:rPr lang="ko-KR" altLang="en-US" dirty="0"/>
              <a:t>임시 파일등을 삭제합니다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9C88DD-C26A-45B9-A70C-DB7FB9AE0B9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3845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정밀 검사인 </a:t>
            </a:r>
            <a:r>
              <a:rPr lang="en-US" altLang="ko-KR" dirty="0"/>
              <a:t>deep scan </a:t>
            </a:r>
            <a:r>
              <a:rPr lang="ko-KR" altLang="en-US" dirty="0"/>
              <a:t>클리너 입니다</a:t>
            </a:r>
            <a:endParaRPr lang="en-US" altLang="ko-KR" dirty="0"/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디스크 전체에 광범위하게 흩어져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있는 파일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정리하는 기능으로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백업파일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임시파일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Thumbs.db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.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DS_Store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파일을 삭제합니다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Thumbs.db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파일이란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폴더를 보는 옵션을 사용할 때마다 마이크로소프트 운영체제에 의해 만들어지는 것으로 폴더안에 문서들을 미리 볼 때의 복사본을 저장하는 것인데 삭제해도 무방한 파일이고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.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DS_Store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파일은 맥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환경에서 생성되는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Thumbs.db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 같은 것으로 필요 없는 파일로 삭제해도 되는 파일입니다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9C88DD-C26A-45B9-A70C-DB7FB9AE0B9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8099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정밀검사 코드입니다</a:t>
            </a:r>
            <a:r>
              <a:rPr lang="en-US" altLang="ko-KR" dirty="0"/>
              <a:t>. deep scan </a:t>
            </a:r>
            <a:r>
              <a:rPr lang="ko-KR" altLang="en-US" dirty="0"/>
              <a:t>클리너의 핵심기능인 백업파일</a:t>
            </a:r>
            <a:r>
              <a:rPr lang="en-US" altLang="ko-KR" dirty="0"/>
              <a:t>, </a:t>
            </a:r>
            <a:r>
              <a:rPr lang="en-US" altLang="ko-KR" dirty="0" err="1"/>
              <a:t>DS_Store</a:t>
            </a:r>
            <a:r>
              <a:rPr lang="en-US" altLang="ko-KR" dirty="0"/>
              <a:t>,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임시파일 삭제 태그들로 이루어져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9C88DD-C26A-45B9-A70C-DB7FB9AE0B9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423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발표는 개요</a:t>
            </a:r>
            <a:r>
              <a:rPr lang="en-US" altLang="ko-KR" dirty="0"/>
              <a:t>, </a:t>
            </a:r>
            <a:r>
              <a:rPr lang="ko-KR" altLang="en-US" dirty="0"/>
              <a:t>공개</a:t>
            </a:r>
            <a:r>
              <a:rPr lang="en-US" altLang="ko-KR" dirty="0"/>
              <a:t>SW</a:t>
            </a:r>
            <a:r>
              <a:rPr lang="ko-KR" altLang="en-US" dirty="0"/>
              <a:t>분석</a:t>
            </a:r>
            <a:r>
              <a:rPr lang="en-US" altLang="ko-KR" dirty="0"/>
              <a:t>, </a:t>
            </a:r>
            <a:r>
              <a:rPr lang="ko-KR" altLang="en-US" dirty="0"/>
              <a:t>기능정리</a:t>
            </a:r>
            <a:r>
              <a:rPr lang="en-US" altLang="ko-KR" dirty="0"/>
              <a:t>, </a:t>
            </a:r>
            <a:r>
              <a:rPr lang="ko-KR" altLang="en-US" dirty="0"/>
              <a:t>프로젝트계획</a:t>
            </a:r>
            <a:r>
              <a:rPr lang="en-US" altLang="ko-KR" dirty="0"/>
              <a:t>, </a:t>
            </a:r>
            <a:r>
              <a:rPr lang="ko-KR" altLang="en-US" dirty="0"/>
              <a:t>참고자료 순으로 진행하겠습니다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9C88DD-C26A-45B9-A70C-DB7FB9AE0B9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7074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최종 분석해 본 결과는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9C88DD-C26A-45B9-A70C-DB7FB9AE0B9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8313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Bleachbit</a:t>
            </a:r>
            <a:r>
              <a:rPr lang="en-US" altLang="ko-KR" dirty="0"/>
              <a:t> </a:t>
            </a:r>
            <a:r>
              <a:rPr lang="ko-KR" altLang="en-US" dirty="0"/>
              <a:t>기능 정리입니다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9C88DD-C26A-45B9-A70C-DB7FB9AE0B9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6649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총 세가지로 정리할 수 있는데</a:t>
            </a:r>
            <a:r>
              <a:rPr lang="en-US" altLang="ko-KR" dirty="0"/>
              <a:t>,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첫 번째는 사용자가 직접 자신의 컴퓨터에 불필요한 폴더 또는 파일을 선택하여 영구적으로 삭제하는 기능입니다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두 번째는 크롬</a:t>
            </a:r>
            <a:r>
              <a:rPr lang="en-US" altLang="ko-KR" dirty="0"/>
              <a:t>, </a:t>
            </a:r>
            <a:r>
              <a:rPr lang="ko-KR" altLang="en-US" dirty="0"/>
              <a:t>파이어폭스</a:t>
            </a:r>
            <a:r>
              <a:rPr lang="en-US" altLang="ko-KR" dirty="0"/>
              <a:t>, Windows Explorer</a:t>
            </a:r>
            <a:r>
              <a:rPr lang="ko-KR" altLang="en-US" dirty="0"/>
              <a:t> 같은 웹 브라우저의 쿠키</a:t>
            </a:r>
            <a:r>
              <a:rPr lang="en-US" altLang="ko-KR" dirty="0"/>
              <a:t>, </a:t>
            </a:r>
            <a:r>
              <a:rPr lang="ko-KR" altLang="en-US" dirty="0"/>
              <a:t>캐시</a:t>
            </a:r>
            <a:r>
              <a:rPr lang="en-US" altLang="ko-KR" dirty="0"/>
              <a:t>, </a:t>
            </a:r>
            <a:r>
              <a:rPr lang="ko-KR" altLang="en-US" dirty="0"/>
              <a:t>암호</a:t>
            </a:r>
            <a:r>
              <a:rPr lang="en-US" altLang="ko-KR" dirty="0"/>
              <a:t>, </a:t>
            </a:r>
            <a:r>
              <a:rPr lang="ko-KR" altLang="en-US" dirty="0"/>
              <a:t>사용기록</a:t>
            </a:r>
            <a:r>
              <a:rPr lang="en-US" altLang="ko-KR" dirty="0"/>
              <a:t>, </a:t>
            </a:r>
            <a:r>
              <a:rPr lang="ko-KR" altLang="en-US" dirty="0"/>
              <a:t>임시파일</a:t>
            </a:r>
            <a:r>
              <a:rPr lang="en-US" altLang="ko-KR" dirty="0"/>
              <a:t>, </a:t>
            </a:r>
            <a:r>
              <a:rPr lang="ko-KR" altLang="en-US" dirty="0"/>
              <a:t>그리고 최근 사용된 파일 목록과 검색기록들을 삭제합니다</a:t>
            </a:r>
            <a:r>
              <a:rPr lang="en-US" altLang="ko-KR" dirty="0"/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마지막은 앞에서 설명하지 않았지만 삭제된 데이터 공간을 난수로 덮어씌워 파일의 영구 삭제를 도와주고 디스크의 여유공간을 확보하는  </a:t>
            </a:r>
            <a:r>
              <a:rPr lang="en-US" altLang="ko-KR" dirty="0" err="1"/>
              <a:t>Bleachbit</a:t>
            </a:r>
            <a:r>
              <a:rPr lang="ko-KR" altLang="en-US" dirty="0"/>
              <a:t>의 핵심기능인 </a:t>
            </a:r>
            <a:r>
              <a:rPr lang="en-US" altLang="ko-KR" dirty="0"/>
              <a:t>wipe free space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9C88DD-C26A-45B9-A70C-DB7FB9AE0B9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7229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계획입니다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9C88DD-C26A-45B9-A70C-DB7FB9AE0B9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0246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조 진행 현황입니다 </a:t>
            </a:r>
            <a:r>
              <a:rPr lang="en-US" altLang="ko-KR" dirty="0"/>
              <a:t>Oss </a:t>
            </a:r>
            <a:r>
              <a:rPr lang="ko-KR" altLang="en-US" dirty="0"/>
              <a:t>분석 및 보고서 작성 중에 있으며 추가 기능을 </a:t>
            </a:r>
            <a:r>
              <a:rPr lang="ko-KR" altLang="en-US"/>
              <a:t>논의할 예정입니다</a:t>
            </a:r>
            <a:r>
              <a:rPr lang="en-US" altLang="ko-KR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9C88DD-C26A-45B9-A70C-DB7FB9AE0B9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076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추가된 업무 분담입니다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9C88DD-C26A-45B9-A70C-DB7FB9AE0B9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2778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참고자료입니다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9C88DD-C26A-45B9-A70C-DB7FB9AE0B9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6406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참고자료입니다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9C88DD-C26A-45B9-A70C-DB7FB9AE0B9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7932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 </a:t>
            </a:r>
            <a:r>
              <a:rPr lang="en-US" altLang="ko-KR" dirty="0"/>
              <a:t>2</a:t>
            </a:r>
            <a:r>
              <a:rPr lang="ko-KR" altLang="en-US" dirty="0"/>
              <a:t>조 발표를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9C88DD-C26A-45B9-A70C-DB7FB9AE0B9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150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첫번째로 개요에 대해 발표 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9C88DD-C26A-45B9-A70C-DB7FB9AE0B9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823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저번 시간에 말씀드린 </a:t>
            </a:r>
            <a:r>
              <a:rPr lang="en-US" altLang="ko-KR" dirty="0" err="1"/>
              <a:t>blechbit</a:t>
            </a:r>
            <a:r>
              <a:rPr lang="ko-KR" altLang="en-US" dirty="0"/>
              <a:t>을 간단히 말씀드리자면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Blechbit</a:t>
            </a:r>
            <a:r>
              <a:rPr lang="ko-KR" altLang="en-US" dirty="0"/>
              <a:t>은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파일을 정리하여 디스크 공간을 확보하고 개인 정보를 유지하는 소프트웨어로 디스크 공간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cleaner,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개인 정보 보호 관리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 시스템 최적화를 기능으로 하고 있으며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파일들을 쉽고 안전하게 지우는데 사용됩니다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9C88DD-C26A-45B9-A70C-DB7FB9AE0B9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426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기능분석한 내용을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9C88DD-C26A-45B9-A70C-DB7FB9AE0B9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519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블리치비트는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크게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파일로 이루어져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폴더별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기능은 다음과 같고 이번 발표에서는 주요기능을 하는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bleachbit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폴더와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cleaners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폴더를 중점적으로 말씀드리겠습니다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9C88DD-C26A-45B9-A70C-DB7FB9AE0B9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173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Bleachbit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폴더에 있는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23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파이썬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파일 중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action, cleaner,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cleanerML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파일에 대해 말씀드리겠습니다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9C88DD-C26A-45B9-A70C-DB7FB9AE0B9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936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Action.py</a:t>
            </a:r>
            <a:r>
              <a:rPr lang="ko-KR" altLang="en-US" dirty="0"/>
              <a:t>파일은 정리를 수행하는 클래스와 함수가 정의된 파일입니다</a:t>
            </a:r>
            <a:endParaRPr lang="en-US" altLang="ko-KR" dirty="0"/>
          </a:p>
          <a:p>
            <a:r>
              <a:rPr lang="ko-KR" altLang="en-US" dirty="0"/>
              <a:t>왼쪽에는 </a:t>
            </a:r>
            <a:r>
              <a:rPr lang="en-US" altLang="ko-KR" dirty="0"/>
              <a:t>action.py</a:t>
            </a:r>
            <a:r>
              <a:rPr lang="ko-KR" altLang="en-US" dirty="0"/>
              <a:t>파일의 일부 코드를 가져온 것입니다</a:t>
            </a:r>
            <a:r>
              <a:rPr lang="en-US" altLang="ko-KR" dirty="0"/>
              <a:t>. Delete</a:t>
            </a:r>
            <a:r>
              <a:rPr lang="ko-KR" altLang="en-US" dirty="0"/>
              <a:t>클래스는 파일을 삭제하는 기능을 하고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Winreg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클래스는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레지스트리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정리하는 기능을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파일에서 정의한 클래스를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오른쪽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cleaners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폴더에 있는 파일에서 불러옵니다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9C88DD-C26A-45B9-A70C-DB7FB9AE0B9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701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Cleaner.py</a:t>
            </a:r>
            <a:r>
              <a:rPr lang="ko-KR" altLang="en-US" dirty="0"/>
              <a:t>파일은 청소작업을 수행 또는 지원하는 파일입니다</a:t>
            </a:r>
            <a:endParaRPr lang="en-US" altLang="ko-KR" dirty="0"/>
          </a:p>
          <a:p>
            <a:r>
              <a:rPr lang="ko-KR" altLang="en-US" dirty="0"/>
              <a:t>위에 보이는 사진은 파일의 클래스들의 일부입니다</a:t>
            </a:r>
            <a:endParaRPr lang="en-US" altLang="ko-KR" dirty="0"/>
          </a:p>
          <a:p>
            <a:r>
              <a:rPr lang="ko-KR" altLang="en-US" dirty="0"/>
              <a:t>왼쪽 클래스는 일반적인 시스템을 청소하는 </a:t>
            </a:r>
            <a:r>
              <a:rPr lang="en-US" altLang="ko-KR" dirty="0"/>
              <a:t>system </a:t>
            </a:r>
            <a:r>
              <a:rPr lang="ko-KR" altLang="en-US" dirty="0"/>
              <a:t>클래스입니다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먼저 함수를 초기화한 뒤 </a:t>
            </a:r>
            <a:r>
              <a:rPr lang="en-US" altLang="ko-KR" dirty="0"/>
              <a:t>cleaners </a:t>
            </a:r>
            <a:r>
              <a:rPr lang="ko-KR" altLang="en-US" dirty="0"/>
              <a:t>폴더에 있는 클리너 </a:t>
            </a:r>
            <a:r>
              <a:rPr lang="ko-KR" altLang="en-US" dirty="0" err="1"/>
              <a:t>파일들에서</a:t>
            </a:r>
            <a:r>
              <a:rPr lang="ko-KR" altLang="en-US" dirty="0"/>
              <a:t> </a:t>
            </a:r>
            <a:r>
              <a:rPr lang="en-US" altLang="ko-KR" dirty="0" err="1"/>
              <a:t>option_id</a:t>
            </a:r>
            <a:r>
              <a:rPr lang="ko-KR" altLang="en-US" dirty="0"/>
              <a:t>를 선언하면서 수행할 명령을 내리면 수행할 명령을 가져와 실행합니다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오른쪽 클래스는 오피스 제품군인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openOffice.org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청소하는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openofficeorg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클래스입니다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실행원리는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클래스와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9C88DD-C26A-45B9-A70C-DB7FB9AE0B9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281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31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B993-20C4-4A66-92D5-7BFC1C3FDAF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33D23-5E68-48A9-B8C4-ED14C1BFE5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242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B993-20C4-4A66-92D5-7BFC1C3FDAF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33D23-5E68-48A9-B8C4-ED14C1BFE5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773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4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4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B993-20C4-4A66-92D5-7BFC1C3FDAF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33D23-5E68-48A9-B8C4-ED14C1BFE5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994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B993-20C4-4A66-92D5-7BFC1C3FDAF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33D23-5E68-48A9-B8C4-ED14C1BFE5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274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6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B993-20C4-4A66-92D5-7BFC1C3FDAF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33D23-5E68-48A9-B8C4-ED14C1BFE5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B993-20C4-4A66-92D5-7BFC1C3FDAF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33D23-5E68-48A9-B8C4-ED14C1BFE5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151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B993-20C4-4A66-92D5-7BFC1C3FDAF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33D23-5E68-48A9-B8C4-ED14C1BFE5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665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B993-20C4-4A66-92D5-7BFC1C3FDAF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33D23-5E68-48A9-B8C4-ED14C1BFE5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795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B993-20C4-4A66-92D5-7BFC1C3FDAF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33D23-5E68-48A9-B8C4-ED14C1BFE5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210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B993-20C4-4A66-92D5-7BFC1C3FDAF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33D23-5E68-48A9-B8C4-ED14C1BFE5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545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BB993-20C4-4A66-92D5-7BFC1C3FDAF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33D23-5E68-48A9-B8C4-ED14C1BFE5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156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BB993-20C4-4A66-92D5-7BFC1C3FDAFF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33D23-5E68-48A9-B8C4-ED14C1BFE5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553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377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15716" y="2057311"/>
            <a:ext cx="5112568" cy="2785378"/>
          </a:xfrm>
          <a:prstGeom prst="rect">
            <a:avLst/>
          </a:prstGeom>
          <a:noFill/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spc="-151" dirty="0">
                <a:solidFill>
                  <a:srgbClr val="9BD7E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공개</a:t>
            </a:r>
            <a:r>
              <a:rPr lang="en-US" altLang="ko-KR" sz="4000" spc="-151" dirty="0">
                <a:solidFill>
                  <a:srgbClr val="9BD7E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SW </a:t>
            </a:r>
            <a:r>
              <a:rPr lang="ko-KR" altLang="en-US" sz="4000" spc="-151" dirty="0">
                <a:solidFill>
                  <a:srgbClr val="9BD7E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프로젝트</a:t>
            </a:r>
            <a:endParaRPr lang="en-US" altLang="ko-KR" sz="4000" spc="-151" dirty="0">
              <a:solidFill>
                <a:srgbClr val="9BD7E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spc="-151" dirty="0">
                <a:solidFill>
                  <a:srgbClr val="9BD7E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기능분석 발표</a:t>
            </a:r>
            <a:endParaRPr lang="en-US" altLang="ko-KR" sz="4000" spc="-151" dirty="0">
              <a:solidFill>
                <a:srgbClr val="9BD7E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 spc="-151" dirty="0">
                <a:solidFill>
                  <a:srgbClr val="F0D0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-</a:t>
            </a:r>
            <a:r>
              <a:rPr lang="en-US" altLang="ko-KR" sz="4000" spc="-151" dirty="0" err="1">
                <a:solidFill>
                  <a:srgbClr val="F0D0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bleachbit</a:t>
            </a:r>
            <a:r>
              <a:rPr lang="en-US" altLang="ko-KR" sz="4000" spc="-151" dirty="0">
                <a:solidFill>
                  <a:srgbClr val="F0D0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-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55BCE3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2267744" y="1790161"/>
            <a:ext cx="432048" cy="534300"/>
            <a:chOff x="1907704" y="2617598"/>
            <a:chExt cx="432048" cy="534300"/>
          </a:xfrm>
        </p:grpSpPr>
        <p:cxnSp>
          <p:nvCxnSpPr>
            <p:cNvPr id="9" name="직선 연결선 8"/>
            <p:cNvCxnSpPr/>
            <p:nvPr/>
          </p:nvCxnSpPr>
          <p:spPr>
            <a:xfrm flipV="1">
              <a:off x="1907704" y="2617598"/>
              <a:ext cx="432048" cy="523370"/>
            </a:xfrm>
            <a:prstGeom prst="line">
              <a:avLst/>
            </a:prstGeom>
            <a:ln w="19050">
              <a:solidFill>
                <a:srgbClr val="387D96">
                  <a:alpha val="7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 flipV="1">
              <a:off x="1971328" y="2708920"/>
              <a:ext cx="368424" cy="442978"/>
            </a:xfrm>
            <a:prstGeom prst="line">
              <a:avLst/>
            </a:prstGeom>
            <a:ln w="19050">
              <a:solidFill>
                <a:srgbClr val="387D96">
                  <a:alpha val="3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6084168" y="4539006"/>
            <a:ext cx="440432" cy="523371"/>
            <a:chOff x="6651848" y="3409686"/>
            <a:chExt cx="440432" cy="523370"/>
          </a:xfrm>
        </p:grpSpPr>
        <p:cxnSp>
          <p:nvCxnSpPr>
            <p:cNvPr id="11" name="직선 연결선 10"/>
            <p:cNvCxnSpPr/>
            <p:nvPr/>
          </p:nvCxnSpPr>
          <p:spPr>
            <a:xfrm flipV="1">
              <a:off x="6660232" y="3409686"/>
              <a:ext cx="432048" cy="523370"/>
            </a:xfrm>
            <a:prstGeom prst="line">
              <a:avLst/>
            </a:prstGeom>
            <a:ln w="19050">
              <a:solidFill>
                <a:srgbClr val="387D96">
                  <a:alpha val="7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V="1">
              <a:off x="6651848" y="3418070"/>
              <a:ext cx="368424" cy="442978"/>
            </a:xfrm>
            <a:prstGeom prst="line">
              <a:avLst/>
            </a:prstGeom>
            <a:ln w="19050">
              <a:solidFill>
                <a:srgbClr val="387D96">
                  <a:alpha val="3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7FF646A-9247-4980-B40A-D8AEC6C1FA76}"/>
              </a:ext>
            </a:extLst>
          </p:cNvPr>
          <p:cNvSpPr txBox="1"/>
          <p:nvPr/>
        </p:nvSpPr>
        <p:spPr>
          <a:xfrm>
            <a:off x="3779912" y="6002100"/>
            <a:ext cx="5112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spc="-151" dirty="0">
                <a:solidFill>
                  <a:srgbClr val="9BD7EF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</a:t>
            </a:r>
            <a:r>
              <a:rPr lang="ko-KR" altLang="en-US" sz="2000" spc="-151" dirty="0">
                <a:solidFill>
                  <a:srgbClr val="9BD7EF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조 </a:t>
            </a:r>
            <a:r>
              <a:rPr lang="en-US" altLang="ko-KR" sz="2000" spc="-151" dirty="0">
                <a:solidFill>
                  <a:srgbClr val="9BD7EF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: </a:t>
            </a:r>
            <a:r>
              <a:rPr lang="ko-KR" altLang="en-US" sz="2000" spc="-151" dirty="0">
                <a:solidFill>
                  <a:srgbClr val="9BD7EF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강성욱</a:t>
            </a:r>
            <a:r>
              <a:rPr lang="en-US" altLang="ko-KR" sz="2000" spc="-151" dirty="0">
                <a:solidFill>
                  <a:srgbClr val="9BD7EF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, </a:t>
            </a:r>
            <a:r>
              <a:rPr lang="ko-KR" altLang="en-US" sz="2000" spc="-151" dirty="0" err="1">
                <a:solidFill>
                  <a:srgbClr val="9BD7EF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권희철</a:t>
            </a:r>
            <a:r>
              <a:rPr lang="en-US" altLang="ko-KR" sz="2000" spc="-151" dirty="0">
                <a:solidFill>
                  <a:srgbClr val="9BD7EF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, </a:t>
            </a:r>
            <a:r>
              <a:rPr lang="ko-KR" altLang="en-US" sz="2000" spc="-151" dirty="0">
                <a:solidFill>
                  <a:srgbClr val="9BD7EF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김서연</a:t>
            </a:r>
            <a:r>
              <a:rPr lang="en-US" altLang="ko-KR" sz="2000" spc="-151" dirty="0">
                <a:solidFill>
                  <a:srgbClr val="9BD7EF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, </a:t>
            </a:r>
            <a:r>
              <a:rPr lang="ko-KR" altLang="en-US" sz="2000" spc="-151" dirty="0">
                <a:solidFill>
                  <a:srgbClr val="9BD7EF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우수현</a:t>
            </a:r>
            <a:endParaRPr lang="ko-KR" altLang="en-US" sz="20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0569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36104" y="252522"/>
            <a:ext cx="694826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3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#</a:t>
            </a:r>
            <a:r>
              <a:rPr lang="ko-KR" altLang="en-US" spc="3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공개</a:t>
            </a:r>
            <a:r>
              <a:rPr lang="en-US" altLang="ko-KR" spc="3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SW</a:t>
            </a:r>
            <a:r>
              <a:rPr lang="ko-KR" altLang="en-US" spc="3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기능분석</a:t>
            </a:r>
          </a:p>
          <a:p>
            <a:r>
              <a:rPr lang="en-US" altLang="ko-KR" sz="2800" dirty="0" err="1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Bleachbit</a:t>
            </a:r>
            <a:r>
              <a:rPr lang="en-US" altLang="ko-KR" sz="28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  <a:r>
              <a:rPr lang="ko-KR" altLang="en-US" sz="28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폴더 </a:t>
            </a:r>
            <a:r>
              <a:rPr lang="en-US" altLang="ko-KR" sz="28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CleanerML.py</a:t>
            </a:r>
            <a:r>
              <a:rPr lang="ko-KR" altLang="en-US" sz="28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파일 분석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4016" y="221744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spc="-151" dirty="0">
                <a:solidFill>
                  <a:srgbClr val="9BD7EF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0</a:t>
            </a:r>
            <a:r>
              <a:rPr lang="en-US" altLang="ko-KR" sz="4800" spc="-151" dirty="0">
                <a:solidFill>
                  <a:srgbClr val="52A2BE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</a:t>
            </a:r>
            <a:endParaRPr lang="ko-KR" altLang="en-US" sz="4800" spc="-151" dirty="0">
              <a:solidFill>
                <a:srgbClr val="52A2BE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589240"/>
            <a:ext cx="9144000" cy="1268760"/>
          </a:xfrm>
          <a:prstGeom prst="rect">
            <a:avLst/>
          </a:prstGeom>
          <a:solidFill>
            <a:srgbClr val="55BCE3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CA248ACC-BFCB-4103-A6FB-697F9D55EDF0}"/>
              </a:ext>
            </a:extLst>
          </p:cNvPr>
          <p:cNvSpPr/>
          <p:nvPr/>
        </p:nvSpPr>
        <p:spPr>
          <a:xfrm>
            <a:off x="-540568" y="3925092"/>
            <a:ext cx="9937103" cy="76287"/>
          </a:xfrm>
          <a:prstGeom prst="flowChartProcess">
            <a:avLst/>
          </a:prstGeom>
          <a:solidFill>
            <a:srgbClr val="E8CF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B7A7E198-8EE1-48CD-8169-9EF337B152C2}"/>
              </a:ext>
            </a:extLst>
          </p:cNvPr>
          <p:cNvSpPr/>
          <p:nvPr/>
        </p:nvSpPr>
        <p:spPr>
          <a:xfrm>
            <a:off x="-540567" y="3996112"/>
            <a:ext cx="9937103" cy="3195559"/>
          </a:xfrm>
          <a:prstGeom prst="flowChartProcess">
            <a:avLst/>
          </a:prstGeom>
          <a:solidFill>
            <a:srgbClr val="D8A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D4F1957E-61F1-434A-B4CD-65F5823E3BFE}"/>
              </a:ext>
            </a:extLst>
          </p:cNvPr>
          <p:cNvSpPr/>
          <p:nvPr/>
        </p:nvSpPr>
        <p:spPr>
          <a:xfrm>
            <a:off x="4999996" y="4146034"/>
            <a:ext cx="4396539" cy="1879558"/>
          </a:xfrm>
          <a:prstGeom prst="parallelogram">
            <a:avLst>
              <a:gd name="adj" fmla="val 5511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양쪽 모서리가 둥근 사각형 21">
            <a:extLst>
              <a:ext uri="{FF2B5EF4-FFF2-40B4-BE49-F238E27FC236}">
                <a16:creationId xmlns:a16="http://schemas.microsoft.com/office/drawing/2014/main" id="{FC5D218F-D61B-4BCF-91FF-E4AB796B78EE}"/>
              </a:ext>
            </a:extLst>
          </p:cNvPr>
          <p:cNvSpPr/>
          <p:nvPr/>
        </p:nvSpPr>
        <p:spPr>
          <a:xfrm>
            <a:off x="435739" y="1091693"/>
            <a:ext cx="8085901" cy="4984392"/>
          </a:xfrm>
          <a:prstGeom prst="round2SameRect">
            <a:avLst>
              <a:gd name="adj1" fmla="val 0"/>
              <a:gd name="adj2" fmla="val 5356"/>
            </a:avLst>
          </a:prstGeom>
          <a:solidFill>
            <a:srgbClr val="4E4C4D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모서리가 둥근 직사각형 22">
            <a:extLst>
              <a:ext uri="{FF2B5EF4-FFF2-40B4-BE49-F238E27FC236}">
                <a16:creationId xmlns:a16="http://schemas.microsoft.com/office/drawing/2014/main" id="{29880EF3-C052-4175-98E2-08D9BEFF8916}"/>
              </a:ext>
            </a:extLst>
          </p:cNvPr>
          <p:cNvSpPr/>
          <p:nvPr/>
        </p:nvSpPr>
        <p:spPr>
          <a:xfrm>
            <a:off x="697371" y="1076623"/>
            <a:ext cx="7560767" cy="460335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5282C8A-2539-4EF9-968B-5388E446AA87}"/>
              </a:ext>
            </a:extLst>
          </p:cNvPr>
          <p:cNvGrpSpPr/>
          <p:nvPr/>
        </p:nvGrpSpPr>
        <p:grpSpPr>
          <a:xfrm>
            <a:off x="-284042" y="6008251"/>
            <a:ext cx="9544827" cy="1477079"/>
            <a:chOff x="314735" y="5528163"/>
            <a:chExt cx="11710710" cy="1659829"/>
          </a:xfrm>
        </p:grpSpPr>
        <p:sp>
          <p:nvSpPr>
            <p:cNvPr id="13" name="모서리가 둥근 직사각형 25">
              <a:extLst>
                <a:ext uri="{FF2B5EF4-FFF2-40B4-BE49-F238E27FC236}">
                  <a16:creationId xmlns:a16="http://schemas.microsoft.com/office/drawing/2014/main" id="{C76AAC49-A591-4C73-B2D3-5C619591014D}"/>
                </a:ext>
              </a:extLst>
            </p:cNvPr>
            <p:cNvSpPr/>
            <p:nvPr/>
          </p:nvSpPr>
          <p:spPr>
            <a:xfrm>
              <a:off x="8914741" y="5528163"/>
              <a:ext cx="1221796" cy="19387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모서리가 둥근 직사각형 24">
              <a:extLst>
                <a:ext uri="{FF2B5EF4-FFF2-40B4-BE49-F238E27FC236}">
                  <a16:creationId xmlns:a16="http://schemas.microsoft.com/office/drawing/2014/main" id="{A4B6A53C-B25B-4A23-BD99-220904098B08}"/>
                </a:ext>
              </a:extLst>
            </p:cNvPr>
            <p:cNvSpPr/>
            <p:nvPr/>
          </p:nvSpPr>
          <p:spPr>
            <a:xfrm>
              <a:off x="2129745" y="5528163"/>
              <a:ext cx="1221796" cy="19387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다리꼴 14">
              <a:extLst>
                <a:ext uri="{FF2B5EF4-FFF2-40B4-BE49-F238E27FC236}">
                  <a16:creationId xmlns:a16="http://schemas.microsoft.com/office/drawing/2014/main" id="{A2186EB2-DA6A-4D99-9621-D47FF9E71C32}"/>
                </a:ext>
              </a:extLst>
            </p:cNvPr>
            <p:cNvSpPr/>
            <p:nvPr/>
          </p:nvSpPr>
          <p:spPr>
            <a:xfrm>
              <a:off x="314735" y="5715443"/>
              <a:ext cx="11710710" cy="1142557"/>
            </a:xfrm>
            <a:prstGeom prst="trapezoid">
              <a:avLst>
                <a:gd name="adj" fmla="val 78388"/>
              </a:avLst>
            </a:prstGeom>
            <a:solidFill>
              <a:srgbClr val="F6F6F6"/>
            </a:solidFill>
            <a:ln w="92075">
              <a:solidFill>
                <a:srgbClr val="F6F6F6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사다리꼴 15">
              <a:extLst>
                <a:ext uri="{FF2B5EF4-FFF2-40B4-BE49-F238E27FC236}">
                  <a16:creationId xmlns:a16="http://schemas.microsoft.com/office/drawing/2014/main" id="{046BCC6E-FDE8-41B2-8F83-F34AEFDF4A84}"/>
                </a:ext>
              </a:extLst>
            </p:cNvPr>
            <p:cNvSpPr/>
            <p:nvPr/>
          </p:nvSpPr>
          <p:spPr>
            <a:xfrm>
              <a:off x="1197847" y="5877996"/>
              <a:ext cx="9920729" cy="702305"/>
            </a:xfrm>
            <a:prstGeom prst="trapezoid">
              <a:avLst>
                <a:gd name="adj" fmla="val 64216"/>
              </a:avLst>
            </a:prstGeom>
            <a:solidFill>
              <a:schemeClr val="tx1">
                <a:lumMod val="65000"/>
                <a:lumOff val="35000"/>
              </a:schemeClr>
            </a:solidFill>
            <a:ln w="92075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59A4FBAD-E860-4D51-BD69-82B1EF81708D}"/>
                </a:ext>
              </a:extLst>
            </p:cNvPr>
            <p:cNvSpPr/>
            <p:nvPr/>
          </p:nvSpPr>
          <p:spPr>
            <a:xfrm>
              <a:off x="5042161" y="6746190"/>
              <a:ext cx="2172970" cy="191617"/>
            </a:xfrm>
            <a:prstGeom prst="trapezoid">
              <a:avLst>
                <a:gd name="adj" fmla="val 27124"/>
              </a:avLst>
            </a:prstGeom>
            <a:solidFill>
              <a:schemeClr val="bg1">
                <a:lumMod val="75000"/>
              </a:schemeClr>
            </a:solidFill>
            <a:ln w="92075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7FA3853-667A-492B-8ACF-B74FCE4C2DA5}"/>
                </a:ext>
              </a:extLst>
            </p:cNvPr>
            <p:cNvGrpSpPr/>
            <p:nvPr/>
          </p:nvGrpSpPr>
          <p:grpSpPr>
            <a:xfrm>
              <a:off x="1620431" y="6086592"/>
              <a:ext cx="2944390" cy="1059234"/>
              <a:chOff x="1620431" y="6086592"/>
              <a:chExt cx="2944390" cy="1059234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10478F47-878E-4AB0-A3A3-0FE707DBF2F0}"/>
                  </a:ext>
                </a:extLst>
              </p:cNvPr>
              <p:cNvSpPr/>
              <p:nvPr/>
            </p:nvSpPr>
            <p:spPr>
              <a:xfrm>
                <a:off x="2271536" y="6241326"/>
                <a:ext cx="2293285" cy="904500"/>
              </a:xfrm>
              <a:prstGeom prst="ellipse">
                <a:avLst/>
              </a:prstGeom>
              <a:solidFill>
                <a:schemeClr val="tx1">
                  <a:alpha val="98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모서리가 둥근 직사각형 8">
                <a:extLst>
                  <a:ext uri="{FF2B5EF4-FFF2-40B4-BE49-F238E27FC236}">
                    <a16:creationId xmlns:a16="http://schemas.microsoft.com/office/drawing/2014/main" id="{16259070-A6E0-48A0-A447-CD358859B8A9}"/>
                  </a:ext>
                </a:extLst>
              </p:cNvPr>
              <p:cNvSpPr/>
              <p:nvPr/>
            </p:nvSpPr>
            <p:spPr>
              <a:xfrm rot="640875">
                <a:off x="2515302" y="6334576"/>
                <a:ext cx="1327288" cy="573179"/>
              </a:xfrm>
              <a:custGeom>
                <a:avLst/>
                <a:gdLst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81807 w 559404"/>
                  <a:gd name="connsiteY5" fmla="*/ 155194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34392 w 559404"/>
                  <a:gd name="connsiteY5" fmla="*/ 135058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59404 w 585320"/>
                  <a:gd name="connsiteY3" fmla="*/ 7759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72254 w 585320"/>
                  <a:gd name="connsiteY3" fmla="*/ 5578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5320" h="252766">
                    <a:moveTo>
                      <a:pt x="7" y="77597"/>
                    </a:moveTo>
                    <a:cubicBezTo>
                      <a:pt x="574" y="35469"/>
                      <a:pt x="34748" y="0"/>
                      <a:pt x="77604" y="0"/>
                    </a:cubicBezTo>
                    <a:lnTo>
                      <a:pt x="481807" y="0"/>
                    </a:lnTo>
                    <a:cubicBezTo>
                      <a:pt x="524663" y="0"/>
                      <a:pt x="572254" y="12931"/>
                      <a:pt x="572254" y="55787"/>
                    </a:cubicBezTo>
                    <a:lnTo>
                      <a:pt x="585320" y="99365"/>
                    </a:lnTo>
                    <a:cubicBezTo>
                      <a:pt x="585320" y="142221"/>
                      <a:pt x="477248" y="135058"/>
                      <a:pt x="434392" y="135058"/>
                    </a:cubicBezTo>
                    <a:cubicBezTo>
                      <a:pt x="241424" y="121808"/>
                      <a:pt x="208933" y="252766"/>
                      <a:pt x="74199" y="252766"/>
                    </a:cubicBezTo>
                    <a:cubicBezTo>
                      <a:pt x="31343" y="252766"/>
                      <a:pt x="-560" y="119725"/>
                      <a:pt x="7" y="77597"/>
                    </a:cubicBezTo>
                    <a:close/>
                  </a:path>
                </a:pathLst>
              </a:custGeom>
              <a:solidFill>
                <a:srgbClr val="F2A5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자유형 43">
                <a:extLst>
                  <a:ext uri="{FF2B5EF4-FFF2-40B4-BE49-F238E27FC236}">
                    <a16:creationId xmlns:a16="http://schemas.microsoft.com/office/drawing/2014/main" id="{09BADA07-613A-439C-880F-04DFFFB44C5D}"/>
                  </a:ext>
                </a:extLst>
              </p:cNvPr>
              <p:cNvSpPr/>
              <p:nvPr/>
            </p:nvSpPr>
            <p:spPr>
              <a:xfrm>
                <a:off x="1620431" y="6086592"/>
                <a:ext cx="2584850" cy="771408"/>
              </a:xfrm>
              <a:custGeom>
                <a:avLst/>
                <a:gdLst>
                  <a:gd name="connsiteX0" fmla="*/ 1197054 w 2584850"/>
                  <a:gd name="connsiteY0" fmla="*/ 0 h 771408"/>
                  <a:gd name="connsiteX1" fmla="*/ 1423847 w 2584850"/>
                  <a:gd name="connsiteY1" fmla="*/ 32400 h 771408"/>
                  <a:gd name="connsiteX2" fmla="*/ 1743667 w 2584850"/>
                  <a:gd name="connsiteY2" fmla="*/ 43198 h 771408"/>
                  <a:gd name="connsiteX3" fmla="*/ 1845030 w 2584850"/>
                  <a:gd name="connsiteY3" fmla="*/ 151194 h 771408"/>
                  <a:gd name="connsiteX4" fmla="*/ 2061022 w 2584850"/>
                  <a:gd name="connsiteY4" fmla="*/ 172794 h 771408"/>
                  <a:gd name="connsiteX5" fmla="*/ 2421247 w 2584850"/>
                  <a:gd name="connsiteY5" fmla="*/ 293674 h 771408"/>
                  <a:gd name="connsiteX6" fmla="*/ 2568602 w 2584850"/>
                  <a:gd name="connsiteY6" fmla="*/ 431984 h 771408"/>
                  <a:gd name="connsiteX7" fmla="*/ 2557802 w 2584850"/>
                  <a:gd name="connsiteY7" fmla="*/ 572380 h 771408"/>
                  <a:gd name="connsiteX8" fmla="*/ 2361326 w 2584850"/>
                  <a:gd name="connsiteY8" fmla="*/ 592222 h 771408"/>
                  <a:gd name="connsiteX9" fmla="*/ 1957578 w 2584850"/>
                  <a:gd name="connsiteY9" fmla="*/ 463669 h 771408"/>
                  <a:gd name="connsiteX10" fmla="*/ 1456244 w 2584850"/>
                  <a:gd name="connsiteY10" fmla="*/ 583178 h 771408"/>
                  <a:gd name="connsiteX11" fmla="*/ 1395176 w 2584850"/>
                  <a:gd name="connsiteY11" fmla="*/ 667600 h 771408"/>
                  <a:gd name="connsiteX12" fmla="*/ 1360817 w 2584850"/>
                  <a:gd name="connsiteY12" fmla="*/ 771408 h 771408"/>
                  <a:gd name="connsiteX13" fmla="*/ 0 w 2584850"/>
                  <a:gd name="connsiteY13" fmla="*/ 771408 h 771408"/>
                  <a:gd name="connsiteX14" fmla="*/ 7837 w 2584850"/>
                  <a:gd name="connsiteY14" fmla="*/ 753861 h 771408"/>
                  <a:gd name="connsiteX15" fmla="*/ 84699 w 2584850"/>
                  <a:gd name="connsiteY15" fmla="*/ 626376 h 771408"/>
                  <a:gd name="connsiteX16" fmla="*/ 570680 w 2584850"/>
                  <a:gd name="connsiteY16" fmla="*/ 97198 h 771408"/>
                  <a:gd name="connsiteX17" fmla="*/ 905467 w 2584850"/>
                  <a:gd name="connsiteY17" fmla="*/ 86398 h 771408"/>
                  <a:gd name="connsiteX18" fmla="*/ 1013463 w 2584850"/>
                  <a:gd name="connsiteY18" fmla="*/ 32400 h 771408"/>
                  <a:gd name="connsiteX19" fmla="*/ 1197054 w 2584850"/>
                  <a:gd name="connsiteY19" fmla="*/ 0 h 771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84850" h="771408">
                    <a:moveTo>
                      <a:pt x="1197054" y="0"/>
                    </a:moveTo>
                    <a:cubicBezTo>
                      <a:pt x="1265450" y="0"/>
                      <a:pt x="1332745" y="25200"/>
                      <a:pt x="1423847" y="32400"/>
                    </a:cubicBezTo>
                    <a:cubicBezTo>
                      <a:pt x="1514950" y="39600"/>
                      <a:pt x="1673471" y="23400"/>
                      <a:pt x="1743667" y="43198"/>
                    </a:cubicBezTo>
                    <a:cubicBezTo>
                      <a:pt x="1813865" y="62998"/>
                      <a:pt x="1792138" y="129594"/>
                      <a:pt x="1845030" y="151194"/>
                    </a:cubicBezTo>
                    <a:cubicBezTo>
                      <a:pt x="1897921" y="172794"/>
                      <a:pt x="1964986" y="149047"/>
                      <a:pt x="2061022" y="172794"/>
                    </a:cubicBezTo>
                    <a:cubicBezTo>
                      <a:pt x="2157057" y="196541"/>
                      <a:pt x="2336651" y="250474"/>
                      <a:pt x="2421247" y="293674"/>
                    </a:cubicBezTo>
                    <a:cubicBezTo>
                      <a:pt x="2505843" y="336872"/>
                      <a:pt x="2545843" y="385533"/>
                      <a:pt x="2568602" y="431984"/>
                    </a:cubicBezTo>
                    <a:cubicBezTo>
                      <a:pt x="2591361" y="478435"/>
                      <a:pt x="2592348" y="545674"/>
                      <a:pt x="2557802" y="572380"/>
                    </a:cubicBezTo>
                    <a:cubicBezTo>
                      <a:pt x="2523255" y="599086"/>
                      <a:pt x="2461362" y="610341"/>
                      <a:pt x="2361326" y="592222"/>
                    </a:cubicBezTo>
                    <a:cubicBezTo>
                      <a:pt x="2261289" y="574104"/>
                      <a:pt x="2108426" y="465176"/>
                      <a:pt x="1957578" y="463669"/>
                    </a:cubicBezTo>
                    <a:cubicBezTo>
                      <a:pt x="1806731" y="462161"/>
                      <a:pt x="1550599" y="500263"/>
                      <a:pt x="1456244" y="583178"/>
                    </a:cubicBezTo>
                    <a:cubicBezTo>
                      <a:pt x="1432655" y="603907"/>
                      <a:pt x="1411861" y="633621"/>
                      <a:pt x="1395176" y="667600"/>
                    </a:cubicBezTo>
                    <a:lnTo>
                      <a:pt x="1360817" y="771408"/>
                    </a:lnTo>
                    <a:lnTo>
                      <a:pt x="0" y="771408"/>
                    </a:lnTo>
                    <a:lnTo>
                      <a:pt x="7837" y="753861"/>
                    </a:lnTo>
                    <a:cubicBezTo>
                      <a:pt x="28789" y="711647"/>
                      <a:pt x="53201" y="669124"/>
                      <a:pt x="84699" y="626376"/>
                    </a:cubicBezTo>
                    <a:cubicBezTo>
                      <a:pt x="210693" y="455384"/>
                      <a:pt x="433884" y="187196"/>
                      <a:pt x="570680" y="97198"/>
                    </a:cubicBezTo>
                    <a:cubicBezTo>
                      <a:pt x="707474" y="7200"/>
                      <a:pt x="831670" y="97196"/>
                      <a:pt x="905467" y="86398"/>
                    </a:cubicBezTo>
                    <a:cubicBezTo>
                      <a:pt x="979265" y="75598"/>
                      <a:pt x="964865" y="46800"/>
                      <a:pt x="1013463" y="32400"/>
                    </a:cubicBezTo>
                    <a:cubicBezTo>
                      <a:pt x="1062060" y="18002"/>
                      <a:pt x="1128658" y="0"/>
                      <a:pt x="1197054" y="0"/>
                    </a:cubicBezTo>
                    <a:close/>
                  </a:path>
                </a:pathLst>
              </a:custGeom>
              <a:solidFill>
                <a:srgbClr val="F5C4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자유형 3">
                <a:extLst>
                  <a:ext uri="{FF2B5EF4-FFF2-40B4-BE49-F238E27FC236}">
                    <a16:creationId xmlns:a16="http://schemas.microsoft.com/office/drawing/2014/main" id="{C84EE6A1-017C-422F-9E6C-155399793F08}"/>
                  </a:ext>
                </a:extLst>
              </p:cNvPr>
              <p:cNvSpPr/>
              <p:nvPr/>
            </p:nvSpPr>
            <p:spPr>
              <a:xfrm>
                <a:off x="4012752" y="6430693"/>
                <a:ext cx="155417" cy="124893"/>
              </a:xfrm>
              <a:custGeom>
                <a:avLst/>
                <a:gdLst>
                  <a:gd name="connsiteX0" fmla="*/ 155388 w 155417"/>
                  <a:gd name="connsiteY0" fmla="*/ 114887 h 124893"/>
                  <a:gd name="connsiteX1" fmla="*/ 94428 w 155417"/>
                  <a:gd name="connsiteY1" fmla="*/ 31067 h 124893"/>
                  <a:gd name="connsiteX2" fmla="*/ 25848 w 155417"/>
                  <a:gd name="connsiteY2" fmla="*/ 587 h 124893"/>
                  <a:gd name="connsiteX3" fmla="*/ 2988 w 155417"/>
                  <a:gd name="connsiteY3" fmla="*/ 53927 h 124893"/>
                  <a:gd name="connsiteX4" fmla="*/ 86808 w 155417"/>
                  <a:gd name="connsiteY4" fmla="*/ 114887 h 124893"/>
                  <a:gd name="connsiteX5" fmla="*/ 155388 w 155417"/>
                  <a:gd name="connsiteY5" fmla="*/ 114887 h 124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5417" h="124893">
                    <a:moveTo>
                      <a:pt x="155388" y="114887"/>
                    </a:moveTo>
                    <a:cubicBezTo>
                      <a:pt x="156658" y="100917"/>
                      <a:pt x="116018" y="50117"/>
                      <a:pt x="94428" y="31067"/>
                    </a:cubicBezTo>
                    <a:cubicBezTo>
                      <a:pt x="72838" y="12017"/>
                      <a:pt x="41088" y="-3223"/>
                      <a:pt x="25848" y="587"/>
                    </a:cubicBezTo>
                    <a:cubicBezTo>
                      <a:pt x="10608" y="4397"/>
                      <a:pt x="-7172" y="34877"/>
                      <a:pt x="2988" y="53927"/>
                    </a:cubicBezTo>
                    <a:cubicBezTo>
                      <a:pt x="13148" y="72977"/>
                      <a:pt x="65218" y="102187"/>
                      <a:pt x="86808" y="114887"/>
                    </a:cubicBezTo>
                    <a:cubicBezTo>
                      <a:pt x="108398" y="127587"/>
                      <a:pt x="154118" y="128857"/>
                      <a:pt x="155388" y="11488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924625B-BF3D-4BC9-9147-69B9EC472F24}"/>
                </a:ext>
              </a:extLst>
            </p:cNvPr>
            <p:cNvGrpSpPr/>
            <p:nvPr/>
          </p:nvGrpSpPr>
          <p:grpSpPr>
            <a:xfrm flipH="1">
              <a:off x="7629978" y="6128758"/>
              <a:ext cx="2944390" cy="1059234"/>
              <a:chOff x="1620431" y="6086592"/>
              <a:chExt cx="2944390" cy="1059234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D0945B53-7BD5-424C-86BD-FF360A05B1F9}"/>
                  </a:ext>
                </a:extLst>
              </p:cNvPr>
              <p:cNvSpPr/>
              <p:nvPr/>
            </p:nvSpPr>
            <p:spPr>
              <a:xfrm>
                <a:off x="2271536" y="6241326"/>
                <a:ext cx="2293285" cy="904500"/>
              </a:xfrm>
              <a:prstGeom prst="ellipse">
                <a:avLst/>
              </a:prstGeom>
              <a:solidFill>
                <a:schemeClr val="tx1">
                  <a:alpha val="98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모서리가 둥근 직사각형 8">
                <a:extLst>
                  <a:ext uri="{FF2B5EF4-FFF2-40B4-BE49-F238E27FC236}">
                    <a16:creationId xmlns:a16="http://schemas.microsoft.com/office/drawing/2014/main" id="{87D28C34-EA1D-4255-897C-34ACC7FA08CA}"/>
                  </a:ext>
                </a:extLst>
              </p:cNvPr>
              <p:cNvSpPr/>
              <p:nvPr/>
            </p:nvSpPr>
            <p:spPr>
              <a:xfrm rot="640875">
                <a:off x="2515302" y="6334576"/>
                <a:ext cx="1327288" cy="573179"/>
              </a:xfrm>
              <a:custGeom>
                <a:avLst/>
                <a:gdLst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81807 w 559404"/>
                  <a:gd name="connsiteY5" fmla="*/ 155194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34392 w 559404"/>
                  <a:gd name="connsiteY5" fmla="*/ 135058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59404 w 585320"/>
                  <a:gd name="connsiteY3" fmla="*/ 7759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72254 w 585320"/>
                  <a:gd name="connsiteY3" fmla="*/ 5578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5320" h="252766">
                    <a:moveTo>
                      <a:pt x="7" y="77597"/>
                    </a:moveTo>
                    <a:cubicBezTo>
                      <a:pt x="574" y="35469"/>
                      <a:pt x="34748" y="0"/>
                      <a:pt x="77604" y="0"/>
                    </a:cubicBezTo>
                    <a:lnTo>
                      <a:pt x="481807" y="0"/>
                    </a:lnTo>
                    <a:cubicBezTo>
                      <a:pt x="524663" y="0"/>
                      <a:pt x="572254" y="12931"/>
                      <a:pt x="572254" y="55787"/>
                    </a:cubicBezTo>
                    <a:lnTo>
                      <a:pt x="585320" y="99365"/>
                    </a:lnTo>
                    <a:cubicBezTo>
                      <a:pt x="585320" y="142221"/>
                      <a:pt x="477248" y="135058"/>
                      <a:pt x="434392" y="135058"/>
                    </a:cubicBezTo>
                    <a:cubicBezTo>
                      <a:pt x="241424" y="121808"/>
                      <a:pt x="208933" y="252766"/>
                      <a:pt x="74199" y="252766"/>
                    </a:cubicBezTo>
                    <a:cubicBezTo>
                      <a:pt x="31343" y="252766"/>
                      <a:pt x="-560" y="119725"/>
                      <a:pt x="7" y="77597"/>
                    </a:cubicBezTo>
                    <a:close/>
                  </a:path>
                </a:pathLst>
              </a:custGeom>
              <a:solidFill>
                <a:srgbClr val="F2A5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59">
                <a:extLst>
                  <a:ext uri="{FF2B5EF4-FFF2-40B4-BE49-F238E27FC236}">
                    <a16:creationId xmlns:a16="http://schemas.microsoft.com/office/drawing/2014/main" id="{2194D859-2632-46EF-8145-168085339FD4}"/>
                  </a:ext>
                </a:extLst>
              </p:cNvPr>
              <p:cNvSpPr/>
              <p:nvPr/>
            </p:nvSpPr>
            <p:spPr>
              <a:xfrm>
                <a:off x="1620431" y="6086592"/>
                <a:ext cx="2584850" cy="771408"/>
              </a:xfrm>
              <a:custGeom>
                <a:avLst/>
                <a:gdLst>
                  <a:gd name="connsiteX0" fmla="*/ 1197054 w 2584850"/>
                  <a:gd name="connsiteY0" fmla="*/ 0 h 771408"/>
                  <a:gd name="connsiteX1" fmla="*/ 1423847 w 2584850"/>
                  <a:gd name="connsiteY1" fmla="*/ 32400 h 771408"/>
                  <a:gd name="connsiteX2" fmla="*/ 1743667 w 2584850"/>
                  <a:gd name="connsiteY2" fmla="*/ 43198 h 771408"/>
                  <a:gd name="connsiteX3" fmla="*/ 1845030 w 2584850"/>
                  <a:gd name="connsiteY3" fmla="*/ 151194 h 771408"/>
                  <a:gd name="connsiteX4" fmla="*/ 2061022 w 2584850"/>
                  <a:gd name="connsiteY4" fmla="*/ 172794 h 771408"/>
                  <a:gd name="connsiteX5" fmla="*/ 2421247 w 2584850"/>
                  <a:gd name="connsiteY5" fmla="*/ 293674 h 771408"/>
                  <a:gd name="connsiteX6" fmla="*/ 2568602 w 2584850"/>
                  <a:gd name="connsiteY6" fmla="*/ 431984 h 771408"/>
                  <a:gd name="connsiteX7" fmla="*/ 2557802 w 2584850"/>
                  <a:gd name="connsiteY7" fmla="*/ 572380 h 771408"/>
                  <a:gd name="connsiteX8" fmla="*/ 2361326 w 2584850"/>
                  <a:gd name="connsiteY8" fmla="*/ 592222 h 771408"/>
                  <a:gd name="connsiteX9" fmla="*/ 1957578 w 2584850"/>
                  <a:gd name="connsiteY9" fmla="*/ 463669 h 771408"/>
                  <a:gd name="connsiteX10" fmla="*/ 1456244 w 2584850"/>
                  <a:gd name="connsiteY10" fmla="*/ 583178 h 771408"/>
                  <a:gd name="connsiteX11" fmla="*/ 1395176 w 2584850"/>
                  <a:gd name="connsiteY11" fmla="*/ 667600 h 771408"/>
                  <a:gd name="connsiteX12" fmla="*/ 1360817 w 2584850"/>
                  <a:gd name="connsiteY12" fmla="*/ 771408 h 771408"/>
                  <a:gd name="connsiteX13" fmla="*/ 0 w 2584850"/>
                  <a:gd name="connsiteY13" fmla="*/ 771408 h 771408"/>
                  <a:gd name="connsiteX14" fmla="*/ 7837 w 2584850"/>
                  <a:gd name="connsiteY14" fmla="*/ 753861 h 771408"/>
                  <a:gd name="connsiteX15" fmla="*/ 84699 w 2584850"/>
                  <a:gd name="connsiteY15" fmla="*/ 626376 h 771408"/>
                  <a:gd name="connsiteX16" fmla="*/ 570680 w 2584850"/>
                  <a:gd name="connsiteY16" fmla="*/ 97198 h 771408"/>
                  <a:gd name="connsiteX17" fmla="*/ 905467 w 2584850"/>
                  <a:gd name="connsiteY17" fmla="*/ 86398 h 771408"/>
                  <a:gd name="connsiteX18" fmla="*/ 1013463 w 2584850"/>
                  <a:gd name="connsiteY18" fmla="*/ 32400 h 771408"/>
                  <a:gd name="connsiteX19" fmla="*/ 1197054 w 2584850"/>
                  <a:gd name="connsiteY19" fmla="*/ 0 h 771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84850" h="771408">
                    <a:moveTo>
                      <a:pt x="1197054" y="0"/>
                    </a:moveTo>
                    <a:cubicBezTo>
                      <a:pt x="1265450" y="0"/>
                      <a:pt x="1332745" y="25200"/>
                      <a:pt x="1423847" y="32400"/>
                    </a:cubicBezTo>
                    <a:cubicBezTo>
                      <a:pt x="1514950" y="39600"/>
                      <a:pt x="1673471" y="23400"/>
                      <a:pt x="1743667" y="43198"/>
                    </a:cubicBezTo>
                    <a:cubicBezTo>
                      <a:pt x="1813865" y="62998"/>
                      <a:pt x="1792138" y="129594"/>
                      <a:pt x="1845030" y="151194"/>
                    </a:cubicBezTo>
                    <a:cubicBezTo>
                      <a:pt x="1897921" y="172794"/>
                      <a:pt x="1964986" y="149047"/>
                      <a:pt x="2061022" y="172794"/>
                    </a:cubicBezTo>
                    <a:cubicBezTo>
                      <a:pt x="2157057" y="196541"/>
                      <a:pt x="2336651" y="250474"/>
                      <a:pt x="2421247" y="293674"/>
                    </a:cubicBezTo>
                    <a:cubicBezTo>
                      <a:pt x="2505843" y="336872"/>
                      <a:pt x="2545843" y="385533"/>
                      <a:pt x="2568602" y="431984"/>
                    </a:cubicBezTo>
                    <a:cubicBezTo>
                      <a:pt x="2591361" y="478435"/>
                      <a:pt x="2592348" y="545674"/>
                      <a:pt x="2557802" y="572380"/>
                    </a:cubicBezTo>
                    <a:cubicBezTo>
                      <a:pt x="2523255" y="599086"/>
                      <a:pt x="2461362" y="610341"/>
                      <a:pt x="2361326" y="592222"/>
                    </a:cubicBezTo>
                    <a:cubicBezTo>
                      <a:pt x="2261289" y="574104"/>
                      <a:pt x="2108426" y="465176"/>
                      <a:pt x="1957578" y="463669"/>
                    </a:cubicBezTo>
                    <a:cubicBezTo>
                      <a:pt x="1806731" y="462161"/>
                      <a:pt x="1550599" y="500263"/>
                      <a:pt x="1456244" y="583178"/>
                    </a:cubicBezTo>
                    <a:cubicBezTo>
                      <a:pt x="1432655" y="603907"/>
                      <a:pt x="1411861" y="633621"/>
                      <a:pt x="1395176" y="667600"/>
                    </a:cubicBezTo>
                    <a:lnTo>
                      <a:pt x="1360817" y="771408"/>
                    </a:lnTo>
                    <a:lnTo>
                      <a:pt x="0" y="771408"/>
                    </a:lnTo>
                    <a:lnTo>
                      <a:pt x="7837" y="753861"/>
                    </a:lnTo>
                    <a:cubicBezTo>
                      <a:pt x="28789" y="711647"/>
                      <a:pt x="53201" y="669124"/>
                      <a:pt x="84699" y="626376"/>
                    </a:cubicBezTo>
                    <a:cubicBezTo>
                      <a:pt x="210693" y="455384"/>
                      <a:pt x="433884" y="187196"/>
                      <a:pt x="570680" y="97198"/>
                    </a:cubicBezTo>
                    <a:cubicBezTo>
                      <a:pt x="707474" y="7200"/>
                      <a:pt x="831670" y="97196"/>
                      <a:pt x="905467" y="86398"/>
                    </a:cubicBezTo>
                    <a:cubicBezTo>
                      <a:pt x="979265" y="75598"/>
                      <a:pt x="964865" y="46800"/>
                      <a:pt x="1013463" y="32400"/>
                    </a:cubicBezTo>
                    <a:cubicBezTo>
                      <a:pt x="1062060" y="18002"/>
                      <a:pt x="1128658" y="0"/>
                      <a:pt x="1197054" y="0"/>
                    </a:cubicBezTo>
                    <a:close/>
                  </a:path>
                </a:pathLst>
              </a:custGeom>
              <a:solidFill>
                <a:srgbClr val="F5C4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자유형 60">
                <a:extLst>
                  <a:ext uri="{FF2B5EF4-FFF2-40B4-BE49-F238E27FC236}">
                    <a16:creationId xmlns:a16="http://schemas.microsoft.com/office/drawing/2014/main" id="{D67701BE-FE5A-493E-B7BB-16AB0D214611}"/>
                  </a:ext>
                </a:extLst>
              </p:cNvPr>
              <p:cNvSpPr/>
              <p:nvPr/>
            </p:nvSpPr>
            <p:spPr>
              <a:xfrm>
                <a:off x="4012752" y="6430693"/>
                <a:ext cx="155417" cy="124893"/>
              </a:xfrm>
              <a:custGeom>
                <a:avLst/>
                <a:gdLst>
                  <a:gd name="connsiteX0" fmla="*/ 155388 w 155417"/>
                  <a:gd name="connsiteY0" fmla="*/ 114887 h 124893"/>
                  <a:gd name="connsiteX1" fmla="*/ 94428 w 155417"/>
                  <a:gd name="connsiteY1" fmla="*/ 31067 h 124893"/>
                  <a:gd name="connsiteX2" fmla="*/ 25848 w 155417"/>
                  <a:gd name="connsiteY2" fmla="*/ 587 h 124893"/>
                  <a:gd name="connsiteX3" fmla="*/ 2988 w 155417"/>
                  <a:gd name="connsiteY3" fmla="*/ 53927 h 124893"/>
                  <a:gd name="connsiteX4" fmla="*/ 86808 w 155417"/>
                  <a:gd name="connsiteY4" fmla="*/ 114887 h 124893"/>
                  <a:gd name="connsiteX5" fmla="*/ 155388 w 155417"/>
                  <a:gd name="connsiteY5" fmla="*/ 114887 h 124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5417" h="124893">
                    <a:moveTo>
                      <a:pt x="155388" y="114887"/>
                    </a:moveTo>
                    <a:cubicBezTo>
                      <a:pt x="156658" y="100917"/>
                      <a:pt x="116018" y="50117"/>
                      <a:pt x="94428" y="31067"/>
                    </a:cubicBezTo>
                    <a:cubicBezTo>
                      <a:pt x="72838" y="12017"/>
                      <a:pt x="41088" y="-3223"/>
                      <a:pt x="25848" y="587"/>
                    </a:cubicBezTo>
                    <a:cubicBezTo>
                      <a:pt x="10608" y="4397"/>
                      <a:pt x="-7172" y="34877"/>
                      <a:pt x="2988" y="53927"/>
                    </a:cubicBezTo>
                    <a:cubicBezTo>
                      <a:pt x="13148" y="72977"/>
                      <a:pt x="65218" y="102187"/>
                      <a:pt x="86808" y="114887"/>
                    </a:cubicBezTo>
                    <a:cubicBezTo>
                      <a:pt x="108398" y="127587"/>
                      <a:pt x="154118" y="128857"/>
                      <a:pt x="155388" y="11488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FF4A372-AB62-4977-90CB-5DB53C339F79}"/>
              </a:ext>
            </a:extLst>
          </p:cNvPr>
          <p:cNvSpPr txBox="1"/>
          <p:nvPr/>
        </p:nvSpPr>
        <p:spPr>
          <a:xfrm>
            <a:off x="1008832" y="1120400"/>
            <a:ext cx="6677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rgbClr val="52A2B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CleanerML</a:t>
            </a:r>
            <a:r>
              <a:rPr lang="ko-KR" altLang="en-US" sz="2000" b="1" dirty="0">
                <a:solidFill>
                  <a:srgbClr val="52A2B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에서 </a:t>
            </a:r>
            <a:r>
              <a:rPr lang="en-US" altLang="ko-KR" sz="2000" b="1" dirty="0">
                <a:solidFill>
                  <a:srgbClr val="52A2B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cleaner</a:t>
            </a:r>
            <a:r>
              <a:rPr lang="ko-KR" altLang="en-US" sz="2000" b="1" dirty="0">
                <a:solidFill>
                  <a:srgbClr val="52A2B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만드는 파일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BA2849-DF2B-4421-8857-3CD010EB6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77" y="1613615"/>
            <a:ext cx="4175956" cy="407921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1BA3026-358D-486C-BED3-5CFD79B5F615}"/>
              </a:ext>
            </a:extLst>
          </p:cNvPr>
          <p:cNvSpPr txBox="1"/>
          <p:nvPr/>
        </p:nvSpPr>
        <p:spPr>
          <a:xfrm>
            <a:off x="3046658" y="2011038"/>
            <a:ext cx="591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solidFill>
                  <a:srgbClr val="52A2B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CleanerML</a:t>
            </a:r>
            <a:r>
              <a:rPr lang="ko-KR" altLang="en-US" sz="2400" b="1" dirty="0">
                <a:solidFill>
                  <a:srgbClr val="52A2B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로부터 </a:t>
            </a:r>
            <a:endParaRPr lang="en-US" altLang="ko-KR" sz="2400" b="1" dirty="0">
              <a:solidFill>
                <a:srgbClr val="52A2B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400" b="1" dirty="0">
                <a:solidFill>
                  <a:srgbClr val="52A2B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Cleaner </a:t>
            </a:r>
            <a:r>
              <a:rPr lang="ko-KR" altLang="en-US" sz="2400" b="1" dirty="0">
                <a:solidFill>
                  <a:srgbClr val="52A2B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생성하는 클래스</a:t>
            </a:r>
          </a:p>
        </p:txBody>
      </p:sp>
    </p:spTree>
    <p:extLst>
      <p:ext uri="{BB962C8B-B14F-4D97-AF65-F5344CB8AC3E}">
        <p14:creationId xmlns:p14="http://schemas.microsoft.com/office/powerpoint/2010/main" val="2958119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36104" y="252522"/>
            <a:ext cx="694826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3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#</a:t>
            </a:r>
            <a:r>
              <a:rPr lang="ko-KR" altLang="en-US" spc="3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공개</a:t>
            </a:r>
            <a:r>
              <a:rPr lang="en-US" altLang="ko-KR" spc="3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SW</a:t>
            </a:r>
            <a:r>
              <a:rPr lang="ko-KR" altLang="en-US" spc="3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기능분석</a:t>
            </a:r>
          </a:p>
          <a:p>
            <a:r>
              <a:rPr lang="en-US" altLang="ko-KR" sz="28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Cleaners </a:t>
            </a:r>
            <a:r>
              <a:rPr lang="ko-KR" altLang="en-US" sz="28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폴더 분석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4016" y="221744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spc="-151" dirty="0">
                <a:solidFill>
                  <a:srgbClr val="9BD7EF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0</a:t>
            </a:r>
            <a:r>
              <a:rPr lang="en-US" altLang="ko-KR" sz="4800" spc="-151" dirty="0">
                <a:solidFill>
                  <a:srgbClr val="52A2BE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</a:t>
            </a:r>
            <a:endParaRPr lang="ko-KR" altLang="en-US" sz="4800" spc="-151" dirty="0">
              <a:solidFill>
                <a:srgbClr val="52A2BE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589240"/>
            <a:ext cx="9144000" cy="1268760"/>
          </a:xfrm>
          <a:prstGeom prst="rect">
            <a:avLst/>
          </a:prstGeom>
          <a:solidFill>
            <a:srgbClr val="55BCE3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CA248ACC-BFCB-4103-A6FB-697F9D55EDF0}"/>
              </a:ext>
            </a:extLst>
          </p:cNvPr>
          <p:cNvSpPr/>
          <p:nvPr/>
        </p:nvSpPr>
        <p:spPr>
          <a:xfrm>
            <a:off x="-540568" y="3925092"/>
            <a:ext cx="9937103" cy="76287"/>
          </a:xfrm>
          <a:prstGeom prst="flowChartProcess">
            <a:avLst/>
          </a:prstGeom>
          <a:solidFill>
            <a:srgbClr val="E8CF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B7A7E198-8EE1-48CD-8169-9EF337B152C2}"/>
              </a:ext>
            </a:extLst>
          </p:cNvPr>
          <p:cNvSpPr/>
          <p:nvPr/>
        </p:nvSpPr>
        <p:spPr>
          <a:xfrm>
            <a:off x="-540567" y="3996112"/>
            <a:ext cx="9937103" cy="3195559"/>
          </a:xfrm>
          <a:prstGeom prst="flowChartProcess">
            <a:avLst/>
          </a:prstGeom>
          <a:solidFill>
            <a:srgbClr val="D8A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D4F1957E-61F1-434A-B4CD-65F5823E3BFE}"/>
              </a:ext>
            </a:extLst>
          </p:cNvPr>
          <p:cNvSpPr/>
          <p:nvPr/>
        </p:nvSpPr>
        <p:spPr>
          <a:xfrm>
            <a:off x="4999996" y="4146034"/>
            <a:ext cx="4396539" cy="1879558"/>
          </a:xfrm>
          <a:prstGeom prst="parallelogram">
            <a:avLst>
              <a:gd name="adj" fmla="val 5511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양쪽 모서리가 둥근 사각형 21">
            <a:extLst>
              <a:ext uri="{FF2B5EF4-FFF2-40B4-BE49-F238E27FC236}">
                <a16:creationId xmlns:a16="http://schemas.microsoft.com/office/drawing/2014/main" id="{FC5D218F-D61B-4BCF-91FF-E4AB796B78EE}"/>
              </a:ext>
            </a:extLst>
          </p:cNvPr>
          <p:cNvSpPr/>
          <p:nvPr/>
        </p:nvSpPr>
        <p:spPr>
          <a:xfrm>
            <a:off x="435739" y="1091693"/>
            <a:ext cx="8085901" cy="4984392"/>
          </a:xfrm>
          <a:prstGeom prst="round2SameRect">
            <a:avLst>
              <a:gd name="adj1" fmla="val 0"/>
              <a:gd name="adj2" fmla="val 5356"/>
            </a:avLst>
          </a:prstGeom>
          <a:solidFill>
            <a:srgbClr val="4E4C4D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모서리가 둥근 직사각형 22">
            <a:extLst>
              <a:ext uri="{FF2B5EF4-FFF2-40B4-BE49-F238E27FC236}">
                <a16:creationId xmlns:a16="http://schemas.microsoft.com/office/drawing/2014/main" id="{29880EF3-C052-4175-98E2-08D9BEFF8916}"/>
              </a:ext>
            </a:extLst>
          </p:cNvPr>
          <p:cNvSpPr/>
          <p:nvPr/>
        </p:nvSpPr>
        <p:spPr>
          <a:xfrm>
            <a:off x="697371" y="1076623"/>
            <a:ext cx="7560767" cy="460335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5282C8A-2539-4EF9-968B-5388E446AA87}"/>
              </a:ext>
            </a:extLst>
          </p:cNvPr>
          <p:cNvGrpSpPr/>
          <p:nvPr/>
        </p:nvGrpSpPr>
        <p:grpSpPr>
          <a:xfrm>
            <a:off x="-284042" y="6008251"/>
            <a:ext cx="9544827" cy="1477079"/>
            <a:chOff x="314735" y="5528163"/>
            <a:chExt cx="11710710" cy="1659829"/>
          </a:xfrm>
        </p:grpSpPr>
        <p:sp>
          <p:nvSpPr>
            <p:cNvPr id="13" name="모서리가 둥근 직사각형 25">
              <a:extLst>
                <a:ext uri="{FF2B5EF4-FFF2-40B4-BE49-F238E27FC236}">
                  <a16:creationId xmlns:a16="http://schemas.microsoft.com/office/drawing/2014/main" id="{C76AAC49-A591-4C73-B2D3-5C619591014D}"/>
                </a:ext>
              </a:extLst>
            </p:cNvPr>
            <p:cNvSpPr/>
            <p:nvPr/>
          </p:nvSpPr>
          <p:spPr>
            <a:xfrm>
              <a:off x="8914741" y="5528163"/>
              <a:ext cx="1221796" cy="19387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모서리가 둥근 직사각형 24">
              <a:extLst>
                <a:ext uri="{FF2B5EF4-FFF2-40B4-BE49-F238E27FC236}">
                  <a16:creationId xmlns:a16="http://schemas.microsoft.com/office/drawing/2014/main" id="{A4B6A53C-B25B-4A23-BD99-220904098B08}"/>
                </a:ext>
              </a:extLst>
            </p:cNvPr>
            <p:cNvSpPr/>
            <p:nvPr/>
          </p:nvSpPr>
          <p:spPr>
            <a:xfrm>
              <a:off x="2129745" y="5528163"/>
              <a:ext cx="1221796" cy="19387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다리꼴 14">
              <a:extLst>
                <a:ext uri="{FF2B5EF4-FFF2-40B4-BE49-F238E27FC236}">
                  <a16:creationId xmlns:a16="http://schemas.microsoft.com/office/drawing/2014/main" id="{A2186EB2-DA6A-4D99-9621-D47FF9E71C32}"/>
                </a:ext>
              </a:extLst>
            </p:cNvPr>
            <p:cNvSpPr/>
            <p:nvPr/>
          </p:nvSpPr>
          <p:spPr>
            <a:xfrm>
              <a:off x="314735" y="5715443"/>
              <a:ext cx="11710710" cy="1142557"/>
            </a:xfrm>
            <a:prstGeom prst="trapezoid">
              <a:avLst>
                <a:gd name="adj" fmla="val 78388"/>
              </a:avLst>
            </a:prstGeom>
            <a:solidFill>
              <a:srgbClr val="F6F6F6"/>
            </a:solidFill>
            <a:ln w="92075">
              <a:solidFill>
                <a:srgbClr val="F6F6F6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사다리꼴 15">
              <a:extLst>
                <a:ext uri="{FF2B5EF4-FFF2-40B4-BE49-F238E27FC236}">
                  <a16:creationId xmlns:a16="http://schemas.microsoft.com/office/drawing/2014/main" id="{046BCC6E-FDE8-41B2-8F83-F34AEFDF4A84}"/>
                </a:ext>
              </a:extLst>
            </p:cNvPr>
            <p:cNvSpPr/>
            <p:nvPr/>
          </p:nvSpPr>
          <p:spPr>
            <a:xfrm>
              <a:off x="1197847" y="5877996"/>
              <a:ext cx="9920729" cy="702305"/>
            </a:xfrm>
            <a:prstGeom prst="trapezoid">
              <a:avLst>
                <a:gd name="adj" fmla="val 64216"/>
              </a:avLst>
            </a:prstGeom>
            <a:solidFill>
              <a:schemeClr val="tx1">
                <a:lumMod val="65000"/>
                <a:lumOff val="35000"/>
              </a:schemeClr>
            </a:solidFill>
            <a:ln w="92075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59A4FBAD-E860-4D51-BD69-82B1EF81708D}"/>
                </a:ext>
              </a:extLst>
            </p:cNvPr>
            <p:cNvSpPr/>
            <p:nvPr/>
          </p:nvSpPr>
          <p:spPr>
            <a:xfrm>
              <a:off x="5042161" y="6746190"/>
              <a:ext cx="2172970" cy="191617"/>
            </a:xfrm>
            <a:prstGeom prst="trapezoid">
              <a:avLst>
                <a:gd name="adj" fmla="val 27124"/>
              </a:avLst>
            </a:prstGeom>
            <a:solidFill>
              <a:schemeClr val="bg1">
                <a:lumMod val="75000"/>
              </a:schemeClr>
            </a:solidFill>
            <a:ln w="92075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7FA3853-667A-492B-8ACF-B74FCE4C2DA5}"/>
                </a:ext>
              </a:extLst>
            </p:cNvPr>
            <p:cNvGrpSpPr/>
            <p:nvPr/>
          </p:nvGrpSpPr>
          <p:grpSpPr>
            <a:xfrm>
              <a:off x="1620431" y="6086592"/>
              <a:ext cx="2944390" cy="1059234"/>
              <a:chOff x="1620431" y="6086592"/>
              <a:chExt cx="2944390" cy="1059234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10478F47-878E-4AB0-A3A3-0FE707DBF2F0}"/>
                  </a:ext>
                </a:extLst>
              </p:cNvPr>
              <p:cNvSpPr/>
              <p:nvPr/>
            </p:nvSpPr>
            <p:spPr>
              <a:xfrm>
                <a:off x="2271536" y="6241326"/>
                <a:ext cx="2293285" cy="904500"/>
              </a:xfrm>
              <a:prstGeom prst="ellipse">
                <a:avLst/>
              </a:prstGeom>
              <a:solidFill>
                <a:schemeClr val="tx1">
                  <a:alpha val="98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모서리가 둥근 직사각형 8">
                <a:extLst>
                  <a:ext uri="{FF2B5EF4-FFF2-40B4-BE49-F238E27FC236}">
                    <a16:creationId xmlns:a16="http://schemas.microsoft.com/office/drawing/2014/main" id="{16259070-A6E0-48A0-A447-CD358859B8A9}"/>
                  </a:ext>
                </a:extLst>
              </p:cNvPr>
              <p:cNvSpPr/>
              <p:nvPr/>
            </p:nvSpPr>
            <p:spPr>
              <a:xfrm rot="640875">
                <a:off x="2515302" y="6334576"/>
                <a:ext cx="1327288" cy="573179"/>
              </a:xfrm>
              <a:custGeom>
                <a:avLst/>
                <a:gdLst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81807 w 559404"/>
                  <a:gd name="connsiteY5" fmla="*/ 155194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34392 w 559404"/>
                  <a:gd name="connsiteY5" fmla="*/ 135058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59404 w 585320"/>
                  <a:gd name="connsiteY3" fmla="*/ 7759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72254 w 585320"/>
                  <a:gd name="connsiteY3" fmla="*/ 5578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5320" h="252766">
                    <a:moveTo>
                      <a:pt x="7" y="77597"/>
                    </a:moveTo>
                    <a:cubicBezTo>
                      <a:pt x="574" y="35469"/>
                      <a:pt x="34748" y="0"/>
                      <a:pt x="77604" y="0"/>
                    </a:cubicBezTo>
                    <a:lnTo>
                      <a:pt x="481807" y="0"/>
                    </a:lnTo>
                    <a:cubicBezTo>
                      <a:pt x="524663" y="0"/>
                      <a:pt x="572254" y="12931"/>
                      <a:pt x="572254" y="55787"/>
                    </a:cubicBezTo>
                    <a:lnTo>
                      <a:pt x="585320" y="99365"/>
                    </a:lnTo>
                    <a:cubicBezTo>
                      <a:pt x="585320" y="142221"/>
                      <a:pt x="477248" y="135058"/>
                      <a:pt x="434392" y="135058"/>
                    </a:cubicBezTo>
                    <a:cubicBezTo>
                      <a:pt x="241424" y="121808"/>
                      <a:pt x="208933" y="252766"/>
                      <a:pt x="74199" y="252766"/>
                    </a:cubicBezTo>
                    <a:cubicBezTo>
                      <a:pt x="31343" y="252766"/>
                      <a:pt x="-560" y="119725"/>
                      <a:pt x="7" y="77597"/>
                    </a:cubicBezTo>
                    <a:close/>
                  </a:path>
                </a:pathLst>
              </a:custGeom>
              <a:solidFill>
                <a:srgbClr val="F2A5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자유형 43">
                <a:extLst>
                  <a:ext uri="{FF2B5EF4-FFF2-40B4-BE49-F238E27FC236}">
                    <a16:creationId xmlns:a16="http://schemas.microsoft.com/office/drawing/2014/main" id="{09BADA07-613A-439C-880F-04DFFFB44C5D}"/>
                  </a:ext>
                </a:extLst>
              </p:cNvPr>
              <p:cNvSpPr/>
              <p:nvPr/>
            </p:nvSpPr>
            <p:spPr>
              <a:xfrm>
                <a:off x="1620431" y="6086592"/>
                <a:ext cx="2584850" cy="771408"/>
              </a:xfrm>
              <a:custGeom>
                <a:avLst/>
                <a:gdLst>
                  <a:gd name="connsiteX0" fmla="*/ 1197054 w 2584850"/>
                  <a:gd name="connsiteY0" fmla="*/ 0 h 771408"/>
                  <a:gd name="connsiteX1" fmla="*/ 1423847 w 2584850"/>
                  <a:gd name="connsiteY1" fmla="*/ 32400 h 771408"/>
                  <a:gd name="connsiteX2" fmla="*/ 1743667 w 2584850"/>
                  <a:gd name="connsiteY2" fmla="*/ 43198 h 771408"/>
                  <a:gd name="connsiteX3" fmla="*/ 1845030 w 2584850"/>
                  <a:gd name="connsiteY3" fmla="*/ 151194 h 771408"/>
                  <a:gd name="connsiteX4" fmla="*/ 2061022 w 2584850"/>
                  <a:gd name="connsiteY4" fmla="*/ 172794 h 771408"/>
                  <a:gd name="connsiteX5" fmla="*/ 2421247 w 2584850"/>
                  <a:gd name="connsiteY5" fmla="*/ 293674 h 771408"/>
                  <a:gd name="connsiteX6" fmla="*/ 2568602 w 2584850"/>
                  <a:gd name="connsiteY6" fmla="*/ 431984 h 771408"/>
                  <a:gd name="connsiteX7" fmla="*/ 2557802 w 2584850"/>
                  <a:gd name="connsiteY7" fmla="*/ 572380 h 771408"/>
                  <a:gd name="connsiteX8" fmla="*/ 2361326 w 2584850"/>
                  <a:gd name="connsiteY8" fmla="*/ 592222 h 771408"/>
                  <a:gd name="connsiteX9" fmla="*/ 1957578 w 2584850"/>
                  <a:gd name="connsiteY9" fmla="*/ 463669 h 771408"/>
                  <a:gd name="connsiteX10" fmla="*/ 1456244 w 2584850"/>
                  <a:gd name="connsiteY10" fmla="*/ 583178 h 771408"/>
                  <a:gd name="connsiteX11" fmla="*/ 1395176 w 2584850"/>
                  <a:gd name="connsiteY11" fmla="*/ 667600 h 771408"/>
                  <a:gd name="connsiteX12" fmla="*/ 1360817 w 2584850"/>
                  <a:gd name="connsiteY12" fmla="*/ 771408 h 771408"/>
                  <a:gd name="connsiteX13" fmla="*/ 0 w 2584850"/>
                  <a:gd name="connsiteY13" fmla="*/ 771408 h 771408"/>
                  <a:gd name="connsiteX14" fmla="*/ 7837 w 2584850"/>
                  <a:gd name="connsiteY14" fmla="*/ 753861 h 771408"/>
                  <a:gd name="connsiteX15" fmla="*/ 84699 w 2584850"/>
                  <a:gd name="connsiteY15" fmla="*/ 626376 h 771408"/>
                  <a:gd name="connsiteX16" fmla="*/ 570680 w 2584850"/>
                  <a:gd name="connsiteY16" fmla="*/ 97198 h 771408"/>
                  <a:gd name="connsiteX17" fmla="*/ 905467 w 2584850"/>
                  <a:gd name="connsiteY17" fmla="*/ 86398 h 771408"/>
                  <a:gd name="connsiteX18" fmla="*/ 1013463 w 2584850"/>
                  <a:gd name="connsiteY18" fmla="*/ 32400 h 771408"/>
                  <a:gd name="connsiteX19" fmla="*/ 1197054 w 2584850"/>
                  <a:gd name="connsiteY19" fmla="*/ 0 h 771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84850" h="771408">
                    <a:moveTo>
                      <a:pt x="1197054" y="0"/>
                    </a:moveTo>
                    <a:cubicBezTo>
                      <a:pt x="1265450" y="0"/>
                      <a:pt x="1332745" y="25200"/>
                      <a:pt x="1423847" y="32400"/>
                    </a:cubicBezTo>
                    <a:cubicBezTo>
                      <a:pt x="1514950" y="39600"/>
                      <a:pt x="1673471" y="23400"/>
                      <a:pt x="1743667" y="43198"/>
                    </a:cubicBezTo>
                    <a:cubicBezTo>
                      <a:pt x="1813865" y="62998"/>
                      <a:pt x="1792138" y="129594"/>
                      <a:pt x="1845030" y="151194"/>
                    </a:cubicBezTo>
                    <a:cubicBezTo>
                      <a:pt x="1897921" y="172794"/>
                      <a:pt x="1964986" y="149047"/>
                      <a:pt x="2061022" y="172794"/>
                    </a:cubicBezTo>
                    <a:cubicBezTo>
                      <a:pt x="2157057" y="196541"/>
                      <a:pt x="2336651" y="250474"/>
                      <a:pt x="2421247" y="293674"/>
                    </a:cubicBezTo>
                    <a:cubicBezTo>
                      <a:pt x="2505843" y="336872"/>
                      <a:pt x="2545843" y="385533"/>
                      <a:pt x="2568602" y="431984"/>
                    </a:cubicBezTo>
                    <a:cubicBezTo>
                      <a:pt x="2591361" y="478435"/>
                      <a:pt x="2592348" y="545674"/>
                      <a:pt x="2557802" y="572380"/>
                    </a:cubicBezTo>
                    <a:cubicBezTo>
                      <a:pt x="2523255" y="599086"/>
                      <a:pt x="2461362" y="610341"/>
                      <a:pt x="2361326" y="592222"/>
                    </a:cubicBezTo>
                    <a:cubicBezTo>
                      <a:pt x="2261289" y="574104"/>
                      <a:pt x="2108426" y="465176"/>
                      <a:pt x="1957578" y="463669"/>
                    </a:cubicBezTo>
                    <a:cubicBezTo>
                      <a:pt x="1806731" y="462161"/>
                      <a:pt x="1550599" y="500263"/>
                      <a:pt x="1456244" y="583178"/>
                    </a:cubicBezTo>
                    <a:cubicBezTo>
                      <a:pt x="1432655" y="603907"/>
                      <a:pt x="1411861" y="633621"/>
                      <a:pt x="1395176" y="667600"/>
                    </a:cubicBezTo>
                    <a:lnTo>
                      <a:pt x="1360817" y="771408"/>
                    </a:lnTo>
                    <a:lnTo>
                      <a:pt x="0" y="771408"/>
                    </a:lnTo>
                    <a:lnTo>
                      <a:pt x="7837" y="753861"/>
                    </a:lnTo>
                    <a:cubicBezTo>
                      <a:pt x="28789" y="711647"/>
                      <a:pt x="53201" y="669124"/>
                      <a:pt x="84699" y="626376"/>
                    </a:cubicBezTo>
                    <a:cubicBezTo>
                      <a:pt x="210693" y="455384"/>
                      <a:pt x="433884" y="187196"/>
                      <a:pt x="570680" y="97198"/>
                    </a:cubicBezTo>
                    <a:cubicBezTo>
                      <a:pt x="707474" y="7200"/>
                      <a:pt x="831670" y="97196"/>
                      <a:pt x="905467" y="86398"/>
                    </a:cubicBezTo>
                    <a:cubicBezTo>
                      <a:pt x="979265" y="75598"/>
                      <a:pt x="964865" y="46800"/>
                      <a:pt x="1013463" y="32400"/>
                    </a:cubicBezTo>
                    <a:cubicBezTo>
                      <a:pt x="1062060" y="18002"/>
                      <a:pt x="1128658" y="0"/>
                      <a:pt x="1197054" y="0"/>
                    </a:cubicBezTo>
                    <a:close/>
                  </a:path>
                </a:pathLst>
              </a:custGeom>
              <a:solidFill>
                <a:srgbClr val="F5C4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자유형 3">
                <a:extLst>
                  <a:ext uri="{FF2B5EF4-FFF2-40B4-BE49-F238E27FC236}">
                    <a16:creationId xmlns:a16="http://schemas.microsoft.com/office/drawing/2014/main" id="{C84EE6A1-017C-422F-9E6C-155399793F08}"/>
                  </a:ext>
                </a:extLst>
              </p:cNvPr>
              <p:cNvSpPr/>
              <p:nvPr/>
            </p:nvSpPr>
            <p:spPr>
              <a:xfrm>
                <a:off x="4012752" y="6430693"/>
                <a:ext cx="155417" cy="124893"/>
              </a:xfrm>
              <a:custGeom>
                <a:avLst/>
                <a:gdLst>
                  <a:gd name="connsiteX0" fmla="*/ 155388 w 155417"/>
                  <a:gd name="connsiteY0" fmla="*/ 114887 h 124893"/>
                  <a:gd name="connsiteX1" fmla="*/ 94428 w 155417"/>
                  <a:gd name="connsiteY1" fmla="*/ 31067 h 124893"/>
                  <a:gd name="connsiteX2" fmla="*/ 25848 w 155417"/>
                  <a:gd name="connsiteY2" fmla="*/ 587 h 124893"/>
                  <a:gd name="connsiteX3" fmla="*/ 2988 w 155417"/>
                  <a:gd name="connsiteY3" fmla="*/ 53927 h 124893"/>
                  <a:gd name="connsiteX4" fmla="*/ 86808 w 155417"/>
                  <a:gd name="connsiteY4" fmla="*/ 114887 h 124893"/>
                  <a:gd name="connsiteX5" fmla="*/ 155388 w 155417"/>
                  <a:gd name="connsiteY5" fmla="*/ 114887 h 124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5417" h="124893">
                    <a:moveTo>
                      <a:pt x="155388" y="114887"/>
                    </a:moveTo>
                    <a:cubicBezTo>
                      <a:pt x="156658" y="100917"/>
                      <a:pt x="116018" y="50117"/>
                      <a:pt x="94428" y="31067"/>
                    </a:cubicBezTo>
                    <a:cubicBezTo>
                      <a:pt x="72838" y="12017"/>
                      <a:pt x="41088" y="-3223"/>
                      <a:pt x="25848" y="587"/>
                    </a:cubicBezTo>
                    <a:cubicBezTo>
                      <a:pt x="10608" y="4397"/>
                      <a:pt x="-7172" y="34877"/>
                      <a:pt x="2988" y="53927"/>
                    </a:cubicBezTo>
                    <a:cubicBezTo>
                      <a:pt x="13148" y="72977"/>
                      <a:pt x="65218" y="102187"/>
                      <a:pt x="86808" y="114887"/>
                    </a:cubicBezTo>
                    <a:cubicBezTo>
                      <a:pt x="108398" y="127587"/>
                      <a:pt x="154118" y="128857"/>
                      <a:pt x="155388" y="11488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924625B-BF3D-4BC9-9147-69B9EC472F24}"/>
                </a:ext>
              </a:extLst>
            </p:cNvPr>
            <p:cNvGrpSpPr/>
            <p:nvPr/>
          </p:nvGrpSpPr>
          <p:grpSpPr>
            <a:xfrm flipH="1">
              <a:off x="7629978" y="6128758"/>
              <a:ext cx="2944390" cy="1059234"/>
              <a:chOff x="1620431" y="6086592"/>
              <a:chExt cx="2944390" cy="1059234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D0945B53-7BD5-424C-86BD-FF360A05B1F9}"/>
                  </a:ext>
                </a:extLst>
              </p:cNvPr>
              <p:cNvSpPr/>
              <p:nvPr/>
            </p:nvSpPr>
            <p:spPr>
              <a:xfrm>
                <a:off x="2271536" y="6241326"/>
                <a:ext cx="2293285" cy="904500"/>
              </a:xfrm>
              <a:prstGeom prst="ellipse">
                <a:avLst/>
              </a:prstGeom>
              <a:solidFill>
                <a:schemeClr val="tx1">
                  <a:alpha val="98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모서리가 둥근 직사각형 8">
                <a:extLst>
                  <a:ext uri="{FF2B5EF4-FFF2-40B4-BE49-F238E27FC236}">
                    <a16:creationId xmlns:a16="http://schemas.microsoft.com/office/drawing/2014/main" id="{87D28C34-EA1D-4255-897C-34ACC7FA08CA}"/>
                  </a:ext>
                </a:extLst>
              </p:cNvPr>
              <p:cNvSpPr/>
              <p:nvPr/>
            </p:nvSpPr>
            <p:spPr>
              <a:xfrm rot="640875">
                <a:off x="2515302" y="6334576"/>
                <a:ext cx="1327288" cy="573179"/>
              </a:xfrm>
              <a:custGeom>
                <a:avLst/>
                <a:gdLst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81807 w 559404"/>
                  <a:gd name="connsiteY5" fmla="*/ 155194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34392 w 559404"/>
                  <a:gd name="connsiteY5" fmla="*/ 135058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59404 w 585320"/>
                  <a:gd name="connsiteY3" fmla="*/ 7759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72254 w 585320"/>
                  <a:gd name="connsiteY3" fmla="*/ 5578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5320" h="252766">
                    <a:moveTo>
                      <a:pt x="7" y="77597"/>
                    </a:moveTo>
                    <a:cubicBezTo>
                      <a:pt x="574" y="35469"/>
                      <a:pt x="34748" y="0"/>
                      <a:pt x="77604" y="0"/>
                    </a:cubicBezTo>
                    <a:lnTo>
                      <a:pt x="481807" y="0"/>
                    </a:lnTo>
                    <a:cubicBezTo>
                      <a:pt x="524663" y="0"/>
                      <a:pt x="572254" y="12931"/>
                      <a:pt x="572254" y="55787"/>
                    </a:cubicBezTo>
                    <a:lnTo>
                      <a:pt x="585320" y="99365"/>
                    </a:lnTo>
                    <a:cubicBezTo>
                      <a:pt x="585320" y="142221"/>
                      <a:pt x="477248" y="135058"/>
                      <a:pt x="434392" y="135058"/>
                    </a:cubicBezTo>
                    <a:cubicBezTo>
                      <a:pt x="241424" y="121808"/>
                      <a:pt x="208933" y="252766"/>
                      <a:pt x="74199" y="252766"/>
                    </a:cubicBezTo>
                    <a:cubicBezTo>
                      <a:pt x="31343" y="252766"/>
                      <a:pt x="-560" y="119725"/>
                      <a:pt x="7" y="77597"/>
                    </a:cubicBezTo>
                    <a:close/>
                  </a:path>
                </a:pathLst>
              </a:custGeom>
              <a:solidFill>
                <a:srgbClr val="F2A5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59">
                <a:extLst>
                  <a:ext uri="{FF2B5EF4-FFF2-40B4-BE49-F238E27FC236}">
                    <a16:creationId xmlns:a16="http://schemas.microsoft.com/office/drawing/2014/main" id="{2194D859-2632-46EF-8145-168085339FD4}"/>
                  </a:ext>
                </a:extLst>
              </p:cNvPr>
              <p:cNvSpPr/>
              <p:nvPr/>
            </p:nvSpPr>
            <p:spPr>
              <a:xfrm>
                <a:off x="1620431" y="6086592"/>
                <a:ext cx="2584850" cy="771408"/>
              </a:xfrm>
              <a:custGeom>
                <a:avLst/>
                <a:gdLst>
                  <a:gd name="connsiteX0" fmla="*/ 1197054 w 2584850"/>
                  <a:gd name="connsiteY0" fmla="*/ 0 h 771408"/>
                  <a:gd name="connsiteX1" fmla="*/ 1423847 w 2584850"/>
                  <a:gd name="connsiteY1" fmla="*/ 32400 h 771408"/>
                  <a:gd name="connsiteX2" fmla="*/ 1743667 w 2584850"/>
                  <a:gd name="connsiteY2" fmla="*/ 43198 h 771408"/>
                  <a:gd name="connsiteX3" fmla="*/ 1845030 w 2584850"/>
                  <a:gd name="connsiteY3" fmla="*/ 151194 h 771408"/>
                  <a:gd name="connsiteX4" fmla="*/ 2061022 w 2584850"/>
                  <a:gd name="connsiteY4" fmla="*/ 172794 h 771408"/>
                  <a:gd name="connsiteX5" fmla="*/ 2421247 w 2584850"/>
                  <a:gd name="connsiteY5" fmla="*/ 293674 h 771408"/>
                  <a:gd name="connsiteX6" fmla="*/ 2568602 w 2584850"/>
                  <a:gd name="connsiteY6" fmla="*/ 431984 h 771408"/>
                  <a:gd name="connsiteX7" fmla="*/ 2557802 w 2584850"/>
                  <a:gd name="connsiteY7" fmla="*/ 572380 h 771408"/>
                  <a:gd name="connsiteX8" fmla="*/ 2361326 w 2584850"/>
                  <a:gd name="connsiteY8" fmla="*/ 592222 h 771408"/>
                  <a:gd name="connsiteX9" fmla="*/ 1957578 w 2584850"/>
                  <a:gd name="connsiteY9" fmla="*/ 463669 h 771408"/>
                  <a:gd name="connsiteX10" fmla="*/ 1456244 w 2584850"/>
                  <a:gd name="connsiteY10" fmla="*/ 583178 h 771408"/>
                  <a:gd name="connsiteX11" fmla="*/ 1395176 w 2584850"/>
                  <a:gd name="connsiteY11" fmla="*/ 667600 h 771408"/>
                  <a:gd name="connsiteX12" fmla="*/ 1360817 w 2584850"/>
                  <a:gd name="connsiteY12" fmla="*/ 771408 h 771408"/>
                  <a:gd name="connsiteX13" fmla="*/ 0 w 2584850"/>
                  <a:gd name="connsiteY13" fmla="*/ 771408 h 771408"/>
                  <a:gd name="connsiteX14" fmla="*/ 7837 w 2584850"/>
                  <a:gd name="connsiteY14" fmla="*/ 753861 h 771408"/>
                  <a:gd name="connsiteX15" fmla="*/ 84699 w 2584850"/>
                  <a:gd name="connsiteY15" fmla="*/ 626376 h 771408"/>
                  <a:gd name="connsiteX16" fmla="*/ 570680 w 2584850"/>
                  <a:gd name="connsiteY16" fmla="*/ 97198 h 771408"/>
                  <a:gd name="connsiteX17" fmla="*/ 905467 w 2584850"/>
                  <a:gd name="connsiteY17" fmla="*/ 86398 h 771408"/>
                  <a:gd name="connsiteX18" fmla="*/ 1013463 w 2584850"/>
                  <a:gd name="connsiteY18" fmla="*/ 32400 h 771408"/>
                  <a:gd name="connsiteX19" fmla="*/ 1197054 w 2584850"/>
                  <a:gd name="connsiteY19" fmla="*/ 0 h 771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84850" h="771408">
                    <a:moveTo>
                      <a:pt x="1197054" y="0"/>
                    </a:moveTo>
                    <a:cubicBezTo>
                      <a:pt x="1265450" y="0"/>
                      <a:pt x="1332745" y="25200"/>
                      <a:pt x="1423847" y="32400"/>
                    </a:cubicBezTo>
                    <a:cubicBezTo>
                      <a:pt x="1514950" y="39600"/>
                      <a:pt x="1673471" y="23400"/>
                      <a:pt x="1743667" y="43198"/>
                    </a:cubicBezTo>
                    <a:cubicBezTo>
                      <a:pt x="1813865" y="62998"/>
                      <a:pt x="1792138" y="129594"/>
                      <a:pt x="1845030" y="151194"/>
                    </a:cubicBezTo>
                    <a:cubicBezTo>
                      <a:pt x="1897921" y="172794"/>
                      <a:pt x="1964986" y="149047"/>
                      <a:pt x="2061022" y="172794"/>
                    </a:cubicBezTo>
                    <a:cubicBezTo>
                      <a:pt x="2157057" y="196541"/>
                      <a:pt x="2336651" y="250474"/>
                      <a:pt x="2421247" y="293674"/>
                    </a:cubicBezTo>
                    <a:cubicBezTo>
                      <a:pt x="2505843" y="336872"/>
                      <a:pt x="2545843" y="385533"/>
                      <a:pt x="2568602" y="431984"/>
                    </a:cubicBezTo>
                    <a:cubicBezTo>
                      <a:pt x="2591361" y="478435"/>
                      <a:pt x="2592348" y="545674"/>
                      <a:pt x="2557802" y="572380"/>
                    </a:cubicBezTo>
                    <a:cubicBezTo>
                      <a:pt x="2523255" y="599086"/>
                      <a:pt x="2461362" y="610341"/>
                      <a:pt x="2361326" y="592222"/>
                    </a:cubicBezTo>
                    <a:cubicBezTo>
                      <a:pt x="2261289" y="574104"/>
                      <a:pt x="2108426" y="465176"/>
                      <a:pt x="1957578" y="463669"/>
                    </a:cubicBezTo>
                    <a:cubicBezTo>
                      <a:pt x="1806731" y="462161"/>
                      <a:pt x="1550599" y="500263"/>
                      <a:pt x="1456244" y="583178"/>
                    </a:cubicBezTo>
                    <a:cubicBezTo>
                      <a:pt x="1432655" y="603907"/>
                      <a:pt x="1411861" y="633621"/>
                      <a:pt x="1395176" y="667600"/>
                    </a:cubicBezTo>
                    <a:lnTo>
                      <a:pt x="1360817" y="771408"/>
                    </a:lnTo>
                    <a:lnTo>
                      <a:pt x="0" y="771408"/>
                    </a:lnTo>
                    <a:lnTo>
                      <a:pt x="7837" y="753861"/>
                    </a:lnTo>
                    <a:cubicBezTo>
                      <a:pt x="28789" y="711647"/>
                      <a:pt x="53201" y="669124"/>
                      <a:pt x="84699" y="626376"/>
                    </a:cubicBezTo>
                    <a:cubicBezTo>
                      <a:pt x="210693" y="455384"/>
                      <a:pt x="433884" y="187196"/>
                      <a:pt x="570680" y="97198"/>
                    </a:cubicBezTo>
                    <a:cubicBezTo>
                      <a:pt x="707474" y="7200"/>
                      <a:pt x="831670" y="97196"/>
                      <a:pt x="905467" y="86398"/>
                    </a:cubicBezTo>
                    <a:cubicBezTo>
                      <a:pt x="979265" y="75598"/>
                      <a:pt x="964865" y="46800"/>
                      <a:pt x="1013463" y="32400"/>
                    </a:cubicBezTo>
                    <a:cubicBezTo>
                      <a:pt x="1062060" y="18002"/>
                      <a:pt x="1128658" y="0"/>
                      <a:pt x="1197054" y="0"/>
                    </a:cubicBezTo>
                    <a:close/>
                  </a:path>
                </a:pathLst>
              </a:custGeom>
              <a:solidFill>
                <a:srgbClr val="F5C4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자유형 60">
                <a:extLst>
                  <a:ext uri="{FF2B5EF4-FFF2-40B4-BE49-F238E27FC236}">
                    <a16:creationId xmlns:a16="http://schemas.microsoft.com/office/drawing/2014/main" id="{D67701BE-FE5A-493E-B7BB-16AB0D214611}"/>
                  </a:ext>
                </a:extLst>
              </p:cNvPr>
              <p:cNvSpPr/>
              <p:nvPr/>
            </p:nvSpPr>
            <p:spPr>
              <a:xfrm>
                <a:off x="4012752" y="6430693"/>
                <a:ext cx="155417" cy="124893"/>
              </a:xfrm>
              <a:custGeom>
                <a:avLst/>
                <a:gdLst>
                  <a:gd name="connsiteX0" fmla="*/ 155388 w 155417"/>
                  <a:gd name="connsiteY0" fmla="*/ 114887 h 124893"/>
                  <a:gd name="connsiteX1" fmla="*/ 94428 w 155417"/>
                  <a:gd name="connsiteY1" fmla="*/ 31067 h 124893"/>
                  <a:gd name="connsiteX2" fmla="*/ 25848 w 155417"/>
                  <a:gd name="connsiteY2" fmla="*/ 587 h 124893"/>
                  <a:gd name="connsiteX3" fmla="*/ 2988 w 155417"/>
                  <a:gd name="connsiteY3" fmla="*/ 53927 h 124893"/>
                  <a:gd name="connsiteX4" fmla="*/ 86808 w 155417"/>
                  <a:gd name="connsiteY4" fmla="*/ 114887 h 124893"/>
                  <a:gd name="connsiteX5" fmla="*/ 155388 w 155417"/>
                  <a:gd name="connsiteY5" fmla="*/ 114887 h 124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5417" h="124893">
                    <a:moveTo>
                      <a:pt x="155388" y="114887"/>
                    </a:moveTo>
                    <a:cubicBezTo>
                      <a:pt x="156658" y="100917"/>
                      <a:pt x="116018" y="50117"/>
                      <a:pt x="94428" y="31067"/>
                    </a:cubicBezTo>
                    <a:cubicBezTo>
                      <a:pt x="72838" y="12017"/>
                      <a:pt x="41088" y="-3223"/>
                      <a:pt x="25848" y="587"/>
                    </a:cubicBezTo>
                    <a:cubicBezTo>
                      <a:pt x="10608" y="4397"/>
                      <a:pt x="-7172" y="34877"/>
                      <a:pt x="2988" y="53927"/>
                    </a:cubicBezTo>
                    <a:cubicBezTo>
                      <a:pt x="13148" y="72977"/>
                      <a:pt x="65218" y="102187"/>
                      <a:pt x="86808" y="114887"/>
                    </a:cubicBezTo>
                    <a:cubicBezTo>
                      <a:pt x="108398" y="127587"/>
                      <a:pt x="154118" y="128857"/>
                      <a:pt x="155388" y="11488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3125BD3-14FC-4B4B-ADBC-015ADCAED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40" y="1100088"/>
            <a:ext cx="7556798" cy="14188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45D24B0-5A68-4D1B-8321-18FBB33AF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370" y="2579799"/>
            <a:ext cx="7560768" cy="169840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1A4C051-FA3B-4955-9AF7-A3627BDD8D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70" y="4494709"/>
            <a:ext cx="7560767" cy="1185269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DAEFCA2D-99D4-4CAE-98DA-5F9A2AB28901}"/>
              </a:ext>
            </a:extLst>
          </p:cNvPr>
          <p:cNvSpPr/>
          <p:nvPr/>
        </p:nvSpPr>
        <p:spPr>
          <a:xfrm>
            <a:off x="697370" y="1091693"/>
            <a:ext cx="7556798" cy="28437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371233E-873A-480E-A1EC-CF732F5E5411}"/>
              </a:ext>
            </a:extLst>
          </p:cNvPr>
          <p:cNvSpPr/>
          <p:nvPr/>
        </p:nvSpPr>
        <p:spPr>
          <a:xfrm>
            <a:off x="697370" y="2895207"/>
            <a:ext cx="7556798" cy="28437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EA7A3A4-F491-454A-8822-43D3AAC798B4}"/>
              </a:ext>
            </a:extLst>
          </p:cNvPr>
          <p:cNvSpPr/>
          <p:nvPr/>
        </p:nvSpPr>
        <p:spPr>
          <a:xfrm>
            <a:off x="697370" y="4811535"/>
            <a:ext cx="7556798" cy="28437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828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36104" y="252522"/>
            <a:ext cx="57961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3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#</a:t>
            </a:r>
            <a:r>
              <a:rPr lang="ko-KR" altLang="en-US" spc="3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공개</a:t>
            </a:r>
            <a:r>
              <a:rPr lang="en-US" altLang="ko-KR" spc="3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SW</a:t>
            </a:r>
            <a:r>
              <a:rPr lang="ko-KR" altLang="en-US" spc="3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기능분석</a:t>
            </a:r>
            <a:endParaRPr lang="en-US" altLang="ko-KR" spc="300" dirty="0">
              <a:solidFill>
                <a:srgbClr val="387D96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r>
              <a:rPr lang="ko-KR" altLang="en-US" sz="2800" dirty="0" err="1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메인창</a:t>
            </a:r>
            <a:endParaRPr lang="ko-KR" altLang="en-US" sz="2800" dirty="0">
              <a:solidFill>
                <a:srgbClr val="387D96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016" y="221744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spc="-151" dirty="0">
                <a:solidFill>
                  <a:srgbClr val="9BD7EF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0</a:t>
            </a:r>
            <a:r>
              <a:rPr lang="en-US" altLang="ko-KR" sz="4800" spc="-151" dirty="0">
                <a:solidFill>
                  <a:srgbClr val="52A2BE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</a:t>
            </a:r>
            <a:endParaRPr lang="ko-KR" altLang="en-US" sz="4800" spc="-151" dirty="0">
              <a:solidFill>
                <a:srgbClr val="52A2BE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589240"/>
            <a:ext cx="9144000" cy="1268760"/>
          </a:xfrm>
          <a:prstGeom prst="rect">
            <a:avLst/>
          </a:prstGeom>
          <a:solidFill>
            <a:srgbClr val="55BCE3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CA248ACC-BFCB-4103-A6FB-697F9D55EDF0}"/>
              </a:ext>
            </a:extLst>
          </p:cNvPr>
          <p:cNvSpPr/>
          <p:nvPr/>
        </p:nvSpPr>
        <p:spPr>
          <a:xfrm>
            <a:off x="-540568" y="3925092"/>
            <a:ext cx="9937103" cy="76287"/>
          </a:xfrm>
          <a:prstGeom prst="flowChartProcess">
            <a:avLst/>
          </a:prstGeom>
          <a:solidFill>
            <a:srgbClr val="E8CF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B7A7E198-8EE1-48CD-8169-9EF337B152C2}"/>
              </a:ext>
            </a:extLst>
          </p:cNvPr>
          <p:cNvSpPr/>
          <p:nvPr/>
        </p:nvSpPr>
        <p:spPr>
          <a:xfrm>
            <a:off x="-540567" y="3996112"/>
            <a:ext cx="9937103" cy="3195559"/>
          </a:xfrm>
          <a:prstGeom prst="flowChartProcess">
            <a:avLst/>
          </a:prstGeom>
          <a:solidFill>
            <a:srgbClr val="D8A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D4F1957E-61F1-434A-B4CD-65F5823E3BFE}"/>
              </a:ext>
            </a:extLst>
          </p:cNvPr>
          <p:cNvSpPr/>
          <p:nvPr/>
        </p:nvSpPr>
        <p:spPr>
          <a:xfrm>
            <a:off x="4999996" y="4146034"/>
            <a:ext cx="4396539" cy="1879558"/>
          </a:xfrm>
          <a:prstGeom prst="parallelogram">
            <a:avLst>
              <a:gd name="adj" fmla="val 5511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양쪽 모서리가 둥근 사각형 21">
            <a:extLst>
              <a:ext uri="{FF2B5EF4-FFF2-40B4-BE49-F238E27FC236}">
                <a16:creationId xmlns:a16="http://schemas.microsoft.com/office/drawing/2014/main" id="{FC5D218F-D61B-4BCF-91FF-E4AB796B78EE}"/>
              </a:ext>
            </a:extLst>
          </p:cNvPr>
          <p:cNvSpPr/>
          <p:nvPr/>
        </p:nvSpPr>
        <p:spPr>
          <a:xfrm>
            <a:off x="435739" y="1091693"/>
            <a:ext cx="8085901" cy="4984392"/>
          </a:xfrm>
          <a:prstGeom prst="round2SameRect">
            <a:avLst>
              <a:gd name="adj1" fmla="val 0"/>
              <a:gd name="adj2" fmla="val 5356"/>
            </a:avLst>
          </a:prstGeom>
          <a:solidFill>
            <a:srgbClr val="4E4C4D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모서리가 둥근 직사각형 22">
            <a:extLst>
              <a:ext uri="{FF2B5EF4-FFF2-40B4-BE49-F238E27FC236}">
                <a16:creationId xmlns:a16="http://schemas.microsoft.com/office/drawing/2014/main" id="{29880EF3-C052-4175-98E2-08D9BEFF8916}"/>
              </a:ext>
            </a:extLst>
          </p:cNvPr>
          <p:cNvSpPr/>
          <p:nvPr/>
        </p:nvSpPr>
        <p:spPr>
          <a:xfrm>
            <a:off x="697371" y="1076623"/>
            <a:ext cx="7560767" cy="460335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5282C8A-2539-4EF9-968B-5388E446AA87}"/>
              </a:ext>
            </a:extLst>
          </p:cNvPr>
          <p:cNvGrpSpPr/>
          <p:nvPr/>
        </p:nvGrpSpPr>
        <p:grpSpPr>
          <a:xfrm>
            <a:off x="-284042" y="6008251"/>
            <a:ext cx="9544827" cy="1477079"/>
            <a:chOff x="314735" y="5528163"/>
            <a:chExt cx="11710710" cy="1659829"/>
          </a:xfrm>
        </p:grpSpPr>
        <p:sp>
          <p:nvSpPr>
            <p:cNvPr id="13" name="모서리가 둥근 직사각형 25">
              <a:extLst>
                <a:ext uri="{FF2B5EF4-FFF2-40B4-BE49-F238E27FC236}">
                  <a16:creationId xmlns:a16="http://schemas.microsoft.com/office/drawing/2014/main" id="{C76AAC49-A591-4C73-B2D3-5C619591014D}"/>
                </a:ext>
              </a:extLst>
            </p:cNvPr>
            <p:cNvSpPr/>
            <p:nvPr/>
          </p:nvSpPr>
          <p:spPr>
            <a:xfrm>
              <a:off x="8914741" y="5528163"/>
              <a:ext cx="1221796" cy="19387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모서리가 둥근 직사각형 24">
              <a:extLst>
                <a:ext uri="{FF2B5EF4-FFF2-40B4-BE49-F238E27FC236}">
                  <a16:creationId xmlns:a16="http://schemas.microsoft.com/office/drawing/2014/main" id="{A4B6A53C-B25B-4A23-BD99-220904098B08}"/>
                </a:ext>
              </a:extLst>
            </p:cNvPr>
            <p:cNvSpPr/>
            <p:nvPr/>
          </p:nvSpPr>
          <p:spPr>
            <a:xfrm>
              <a:off x="2129745" y="5528163"/>
              <a:ext cx="1221796" cy="19387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다리꼴 14">
              <a:extLst>
                <a:ext uri="{FF2B5EF4-FFF2-40B4-BE49-F238E27FC236}">
                  <a16:creationId xmlns:a16="http://schemas.microsoft.com/office/drawing/2014/main" id="{A2186EB2-DA6A-4D99-9621-D47FF9E71C32}"/>
                </a:ext>
              </a:extLst>
            </p:cNvPr>
            <p:cNvSpPr/>
            <p:nvPr/>
          </p:nvSpPr>
          <p:spPr>
            <a:xfrm>
              <a:off x="314735" y="5715443"/>
              <a:ext cx="11710710" cy="1142557"/>
            </a:xfrm>
            <a:prstGeom prst="trapezoid">
              <a:avLst>
                <a:gd name="adj" fmla="val 78388"/>
              </a:avLst>
            </a:prstGeom>
            <a:solidFill>
              <a:srgbClr val="F6F6F6"/>
            </a:solidFill>
            <a:ln w="92075">
              <a:solidFill>
                <a:srgbClr val="F6F6F6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사다리꼴 15">
              <a:extLst>
                <a:ext uri="{FF2B5EF4-FFF2-40B4-BE49-F238E27FC236}">
                  <a16:creationId xmlns:a16="http://schemas.microsoft.com/office/drawing/2014/main" id="{046BCC6E-FDE8-41B2-8F83-F34AEFDF4A84}"/>
                </a:ext>
              </a:extLst>
            </p:cNvPr>
            <p:cNvSpPr/>
            <p:nvPr/>
          </p:nvSpPr>
          <p:spPr>
            <a:xfrm>
              <a:off x="1197847" y="5877996"/>
              <a:ext cx="9920729" cy="702305"/>
            </a:xfrm>
            <a:prstGeom prst="trapezoid">
              <a:avLst>
                <a:gd name="adj" fmla="val 64216"/>
              </a:avLst>
            </a:prstGeom>
            <a:solidFill>
              <a:schemeClr val="tx1">
                <a:lumMod val="65000"/>
                <a:lumOff val="35000"/>
              </a:schemeClr>
            </a:solidFill>
            <a:ln w="92075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59A4FBAD-E860-4D51-BD69-82B1EF81708D}"/>
                </a:ext>
              </a:extLst>
            </p:cNvPr>
            <p:cNvSpPr/>
            <p:nvPr/>
          </p:nvSpPr>
          <p:spPr>
            <a:xfrm>
              <a:off x="5042161" y="6746190"/>
              <a:ext cx="2172970" cy="191617"/>
            </a:xfrm>
            <a:prstGeom prst="trapezoid">
              <a:avLst>
                <a:gd name="adj" fmla="val 27124"/>
              </a:avLst>
            </a:prstGeom>
            <a:solidFill>
              <a:schemeClr val="bg1">
                <a:lumMod val="75000"/>
              </a:schemeClr>
            </a:solidFill>
            <a:ln w="92075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7FA3853-667A-492B-8ACF-B74FCE4C2DA5}"/>
                </a:ext>
              </a:extLst>
            </p:cNvPr>
            <p:cNvGrpSpPr/>
            <p:nvPr/>
          </p:nvGrpSpPr>
          <p:grpSpPr>
            <a:xfrm>
              <a:off x="1620431" y="6086592"/>
              <a:ext cx="2944390" cy="1059234"/>
              <a:chOff x="1620431" y="6086592"/>
              <a:chExt cx="2944390" cy="1059234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10478F47-878E-4AB0-A3A3-0FE707DBF2F0}"/>
                  </a:ext>
                </a:extLst>
              </p:cNvPr>
              <p:cNvSpPr/>
              <p:nvPr/>
            </p:nvSpPr>
            <p:spPr>
              <a:xfrm>
                <a:off x="2271536" y="6241326"/>
                <a:ext cx="2293285" cy="904500"/>
              </a:xfrm>
              <a:prstGeom prst="ellipse">
                <a:avLst/>
              </a:prstGeom>
              <a:solidFill>
                <a:schemeClr val="tx1">
                  <a:alpha val="98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모서리가 둥근 직사각형 8">
                <a:extLst>
                  <a:ext uri="{FF2B5EF4-FFF2-40B4-BE49-F238E27FC236}">
                    <a16:creationId xmlns:a16="http://schemas.microsoft.com/office/drawing/2014/main" id="{16259070-A6E0-48A0-A447-CD358859B8A9}"/>
                  </a:ext>
                </a:extLst>
              </p:cNvPr>
              <p:cNvSpPr/>
              <p:nvPr/>
            </p:nvSpPr>
            <p:spPr>
              <a:xfrm rot="640875">
                <a:off x="2515302" y="6334576"/>
                <a:ext cx="1327288" cy="573179"/>
              </a:xfrm>
              <a:custGeom>
                <a:avLst/>
                <a:gdLst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81807 w 559404"/>
                  <a:gd name="connsiteY5" fmla="*/ 155194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34392 w 559404"/>
                  <a:gd name="connsiteY5" fmla="*/ 135058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59404 w 585320"/>
                  <a:gd name="connsiteY3" fmla="*/ 7759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72254 w 585320"/>
                  <a:gd name="connsiteY3" fmla="*/ 5578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5320" h="252766">
                    <a:moveTo>
                      <a:pt x="7" y="77597"/>
                    </a:moveTo>
                    <a:cubicBezTo>
                      <a:pt x="574" y="35469"/>
                      <a:pt x="34748" y="0"/>
                      <a:pt x="77604" y="0"/>
                    </a:cubicBezTo>
                    <a:lnTo>
                      <a:pt x="481807" y="0"/>
                    </a:lnTo>
                    <a:cubicBezTo>
                      <a:pt x="524663" y="0"/>
                      <a:pt x="572254" y="12931"/>
                      <a:pt x="572254" y="55787"/>
                    </a:cubicBezTo>
                    <a:lnTo>
                      <a:pt x="585320" y="99365"/>
                    </a:lnTo>
                    <a:cubicBezTo>
                      <a:pt x="585320" y="142221"/>
                      <a:pt x="477248" y="135058"/>
                      <a:pt x="434392" y="135058"/>
                    </a:cubicBezTo>
                    <a:cubicBezTo>
                      <a:pt x="241424" y="121808"/>
                      <a:pt x="208933" y="252766"/>
                      <a:pt x="74199" y="252766"/>
                    </a:cubicBezTo>
                    <a:cubicBezTo>
                      <a:pt x="31343" y="252766"/>
                      <a:pt x="-560" y="119725"/>
                      <a:pt x="7" y="77597"/>
                    </a:cubicBezTo>
                    <a:close/>
                  </a:path>
                </a:pathLst>
              </a:custGeom>
              <a:solidFill>
                <a:srgbClr val="F2A5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자유형 43">
                <a:extLst>
                  <a:ext uri="{FF2B5EF4-FFF2-40B4-BE49-F238E27FC236}">
                    <a16:creationId xmlns:a16="http://schemas.microsoft.com/office/drawing/2014/main" id="{09BADA07-613A-439C-880F-04DFFFB44C5D}"/>
                  </a:ext>
                </a:extLst>
              </p:cNvPr>
              <p:cNvSpPr/>
              <p:nvPr/>
            </p:nvSpPr>
            <p:spPr>
              <a:xfrm>
                <a:off x="1620431" y="6086592"/>
                <a:ext cx="2584850" cy="771408"/>
              </a:xfrm>
              <a:custGeom>
                <a:avLst/>
                <a:gdLst>
                  <a:gd name="connsiteX0" fmla="*/ 1197054 w 2584850"/>
                  <a:gd name="connsiteY0" fmla="*/ 0 h 771408"/>
                  <a:gd name="connsiteX1" fmla="*/ 1423847 w 2584850"/>
                  <a:gd name="connsiteY1" fmla="*/ 32400 h 771408"/>
                  <a:gd name="connsiteX2" fmla="*/ 1743667 w 2584850"/>
                  <a:gd name="connsiteY2" fmla="*/ 43198 h 771408"/>
                  <a:gd name="connsiteX3" fmla="*/ 1845030 w 2584850"/>
                  <a:gd name="connsiteY3" fmla="*/ 151194 h 771408"/>
                  <a:gd name="connsiteX4" fmla="*/ 2061022 w 2584850"/>
                  <a:gd name="connsiteY4" fmla="*/ 172794 h 771408"/>
                  <a:gd name="connsiteX5" fmla="*/ 2421247 w 2584850"/>
                  <a:gd name="connsiteY5" fmla="*/ 293674 h 771408"/>
                  <a:gd name="connsiteX6" fmla="*/ 2568602 w 2584850"/>
                  <a:gd name="connsiteY6" fmla="*/ 431984 h 771408"/>
                  <a:gd name="connsiteX7" fmla="*/ 2557802 w 2584850"/>
                  <a:gd name="connsiteY7" fmla="*/ 572380 h 771408"/>
                  <a:gd name="connsiteX8" fmla="*/ 2361326 w 2584850"/>
                  <a:gd name="connsiteY8" fmla="*/ 592222 h 771408"/>
                  <a:gd name="connsiteX9" fmla="*/ 1957578 w 2584850"/>
                  <a:gd name="connsiteY9" fmla="*/ 463669 h 771408"/>
                  <a:gd name="connsiteX10" fmla="*/ 1456244 w 2584850"/>
                  <a:gd name="connsiteY10" fmla="*/ 583178 h 771408"/>
                  <a:gd name="connsiteX11" fmla="*/ 1395176 w 2584850"/>
                  <a:gd name="connsiteY11" fmla="*/ 667600 h 771408"/>
                  <a:gd name="connsiteX12" fmla="*/ 1360817 w 2584850"/>
                  <a:gd name="connsiteY12" fmla="*/ 771408 h 771408"/>
                  <a:gd name="connsiteX13" fmla="*/ 0 w 2584850"/>
                  <a:gd name="connsiteY13" fmla="*/ 771408 h 771408"/>
                  <a:gd name="connsiteX14" fmla="*/ 7837 w 2584850"/>
                  <a:gd name="connsiteY14" fmla="*/ 753861 h 771408"/>
                  <a:gd name="connsiteX15" fmla="*/ 84699 w 2584850"/>
                  <a:gd name="connsiteY15" fmla="*/ 626376 h 771408"/>
                  <a:gd name="connsiteX16" fmla="*/ 570680 w 2584850"/>
                  <a:gd name="connsiteY16" fmla="*/ 97198 h 771408"/>
                  <a:gd name="connsiteX17" fmla="*/ 905467 w 2584850"/>
                  <a:gd name="connsiteY17" fmla="*/ 86398 h 771408"/>
                  <a:gd name="connsiteX18" fmla="*/ 1013463 w 2584850"/>
                  <a:gd name="connsiteY18" fmla="*/ 32400 h 771408"/>
                  <a:gd name="connsiteX19" fmla="*/ 1197054 w 2584850"/>
                  <a:gd name="connsiteY19" fmla="*/ 0 h 771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84850" h="771408">
                    <a:moveTo>
                      <a:pt x="1197054" y="0"/>
                    </a:moveTo>
                    <a:cubicBezTo>
                      <a:pt x="1265450" y="0"/>
                      <a:pt x="1332745" y="25200"/>
                      <a:pt x="1423847" y="32400"/>
                    </a:cubicBezTo>
                    <a:cubicBezTo>
                      <a:pt x="1514950" y="39600"/>
                      <a:pt x="1673471" y="23400"/>
                      <a:pt x="1743667" y="43198"/>
                    </a:cubicBezTo>
                    <a:cubicBezTo>
                      <a:pt x="1813865" y="62998"/>
                      <a:pt x="1792138" y="129594"/>
                      <a:pt x="1845030" y="151194"/>
                    </a:cubicBezTo>
                    <a:cubicBezTo>
                      <a:pt x="1897921" y="172794"/>
                      <a:pt x="1964986" y="149047"/>
                      <a:pt x="2061022" y="172794"/>
                    </a:cubicBezTo>
                    <a:cubicBezTo>
                      <a:pt x="2157057" y="196541"/>
                      <a:pt x="2336651" y="250474"/>
                      <a:pt x="2421247" y="293674"/>
                    </a:cubicBezTo>
                    <a:cubicBezTo>
                      <a:pt x="2505843" y="336872"/>
                      <a:pt x="2545843" y="385533"/>
                      <a:pt x="2568602" y="431984"/>
                    </a:cubicBezTo>
                    <a:cubicBezTo>
                      <a:pt x="2591361" y="478435"/>
                      <a:pt x="2592348" y="545674"/>
                      <a:pt x="2557802" y="572380"/>
                    </a:cubicBezTo>
                    <a:cubicBezTo>
                      <a:pt x="2523255" y="599086"/>
                      <a:pt x="2461362" y="610341"/>
                      <a:pt x="2361326" y="592222"/>
                    </a:cubicBezTo>
                    <a:cubicBezTo>
                      <a:pt x="2261289" y="574104"/>
                      <a:pt x="2108426" y="465176"/>
                      <a:pt x="1957578" y="463669"/>
                    </a:cubicBezTo>
                    <a:cubicBezTo>
                      <a:pt x="1806731" y="462161"/>
                      <a:pt x="1550599" y="500263"/>
                      <a:pt x="1456244" y="583178"/>
                    </a:cubicBezTo>
                    <a:cubicBezTo>
                      <a:pt x="1432655" y="603907"/>
                      <a:pt x="1411861" y="633621"/>
                      <a:pt x="1395176" y="667600"/>
                    </a:cubicBezTo>
                    <a:lnTo>
                      <a:pt x="1360817" y="771408"/>
                    </a:lnTo>
                    <a:lnTo>
                      <a:pt x="0" y="771408"/>
                    </a:lnTo>
                    <a:lnTo>
                      <a:pt x="7837" y="753861"/>
                    </a:lnTo>
                    <a:cubicBezTo>
                      <a:pt x="28789" y="711647"/>
                      <a:pt x="53201" y="669124"/>
                      <a:pt x="84699" y="626376"/>
                    </a:cubicBezTo>
                    <a:cubicBezTo>
                      <a:pt x="210693" y="455384"/>
                      <a:pt x="433884" y="187196"/>
                      <a:pt x="570680" y="97198"/>
                    </a:cubicBezTo>
                    <a:cubicBezTo>
                      <a:pt x="707474" y="7200"/>
                      <a:pt x="831670" y="97196"/>
                      <a:pt x="905467" y="86398"/>
                    </a:cubicBezTo>
                    <a:cubicBezTo>
                      <a:pt x="979265" y="75598"/>
                      <a:pt x="964865" y="46800"/>
                      <a:pt x="1013463" y="32400"/>
                    </a:cubicBezTo>
                    <a:cubicBezTo>
                      <a:pt x="1062060" y="18002"/>
                      <a:pt x="1128658" y="0"/>
                      <a:pt x="1197054" y="0"/>
                    </a:cubicBezTo>
                    <a:close/>
                  </a:path>
                </a:pathLst>
              </a:custGeom>
              <a:solidFill>
                <a:srgbClr val="F5C4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자유형 3">
                <a:extLst>
                  <a:ext uri="{FF2B5EF4-FFF2-40B4-BE49-F238E27FC236}">
                    <a16:creationId xmlns:a16="http://schemas.microsoft.com/office/drawing/2014/main" id="{C84EE6A1-017C-422F-9E6C-155399793F08}"/>
                  </a:ext>
                </a:extLst>
              </p:cNvPr>
              <p:cNvSpPr/>
              <p:nvPr/>
            </p:nvSpPr>
            <p:spPr>
              <a:xfrm>
                <a:off x="4012752" y="6430693"/>
                <a:ext cx="155417" cy="124893"/>
              </a:xfrm>
              <a:custGeom>
                <a:avLst/>
                <a:gdLst>
                  <a:gd name="connsiteX0" fmla="*/ 155388 w 155417"/>
                  <a:gd name="connsiteY0" fmla="*/ 114887 h 124893"/>
                  <a:gd name="connsiteX1" fmla="*/ 94428 w 155417"/>
                  <a:gd name="connsiteY1" fmla="*/ 31067 h 124893"/>
                  <a:gd name="connsiteX2" fmla="*/ 25848 w 155417"/>
                  <a:gd name="connsiteY2" fmla="*/ 587 h 124893"/>
                  <a:gd name="connsiteX3" fmla="*/ 2988 w 155417"/>
                  <a:gd name="connsiteY3" fmla="*/ 53927 h 124893"/>
                  <a:gd name="connsiteX4" fmla="*/ 86808 w 155417"/>
                  <a:gd name="connsiteY4" fmla="*/ 114887 h 124893"/>
                  <a:gd name="connsiteX5" fmla="*/ 155388 w 155417"/>
                  <a:gd name="connsiteY5" fmla="*/ 114887 h 124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5417" h="124893">
                    <a:moveTo>
                      <a:pt x="155388" y="114887"/>
                    </a:moveTo>
                    <a:cubicBezTo>
                      <a:pt x="156658" y="100917"/>
                      <a:pt x="116018" y="50117"/>
                      <a:pt x="94428" y="31067"/>
                    </a:cubicBezTo>
                    <a:cubicBezTo>
                      <a:pt x="72838" y="12017"/>
                      <a:pt x="41088" y="-3223"/>
                      <a:pt x="25848" y="587"/>
                    </a:cubicBezTo>
                    <a:cubicBezTo>
                      <a:pt x="10608" y="4397"/>
                      <a:pt x="-7172" y="34877"/>
                      <a:pt x="2988" y="53927"/>
                    </a:cubicBezTo>
                    <a:cubicBezTo>
                      <a:pt x="13148" y="72977"/>
                      <a:pt x="65218" y="102187"/>
                      <a:pt x="86808" y="114887"/>
                    </a:cubicBezTo>
                    <a:cubicBezTo>
                      <a:pt x="108398" y="127587"/>
                      <a:pt x="154118" y="128857"/>
                      <a:pt x="155388" y="11488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924625B-BF3D-4BC9-9147-69B9EC472F24}"/>
                </a:ext>
              </a:extLst>
            </p:cNvPr>
            <p:cNvGrpSpPr/>
            <p:nvPr/>
          </p:nvGrpSpPr>
          <p:grpSpPr>
            <a:xfrm flipH="1">
              <a:off x="7629978" y="6128758"/>
              <a:ext cx="2944390" cy="1059234"/>
              <a:chOff x="1620431" y="6086592"/>
              <a:chExt cx="2944390" cy="1059234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D0945B53-7BD5-424C-86BD-FF360A05B1F9}"/>
                  </a:ext>
                </a:extLst>
              </p:cNvPr>
              <p:cNvSpPr/>
              <p:nvPr/>
            </p:nvSpPr>
            <p:spPr>
              <a:xfrm>
                <a:off x="2271536" y="6241326"/>
                <a:ext cx="2293285" cy="904500"/>
              </a:xfrm>
              <a:prstGeom prst="ellipse">
                <a:avLst/>
              </a:prstGeom>
              <a:solidFill>
                <a:schemeClr val="tx1">
                  <a:alpha val="98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모서리가 둥근 직사각형 8">
                <a:extLst>
                  <a:ext uri="{FF2B5EF4-FFF2-40B4-BE49-F238E27FC236}">
                    <a16:creationId xmlns:a16="http://schemas.microsoft.com/office/drawing/2014/main" id="{87D28C34-EA1D-4255-897C-34ACC7FA08CA}"/>
                  </a:ext>
                </a:extLst>
              </p:cNvPr>
              <p:cNvSpPr/>
              <p:nvPr/>
            </p:nvSpPr>
            <p:spPr>
              <a:xfrm rot="640875">
                <a:off x="2515302" y="6334576"/>
                <a:ext cx="1327288" cy="573179"/>
              </a:xfrm>
              <a:custGeom>
                <a:avLst/>
                <a:gdLst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81807 w 559404"/>
                  <a:gd name="connsiteY5" fmla="*/ 155194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34392 w 559404"/>
                  <a:gd name="connsiteY5" fmla="*/ 135058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59404 w 585320"/>
                  <a:gd name="connsiteY3" fmla="*/ 7759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72254 w 585320"/>
                  <a:gd name="connsiteY3" fmla="*/ 5578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5320" h="252766">
                    <a:moveTo>
                      <a:pt x="7" y="77597"/>
                    </a:moveTo>
                    <a:cubicBezTo>
                      <a:pt x="574" y="35469"/>
                      <a:pt x="34748" y="0"/>
                      <a:pt x="77604" y="0"/>
                    </a:cubicBezTo>
                    <a:lnTo>
                      <a:pt x="481807" y="0"/>
                    </a:lnTo>
                    <a:cubicBezTo>
                      <a:pt x="524663" y="0"/>
                      <a:pt x="572254" y="12931"/>
                      <a:pt x="572254" y="55787"/>
                    </a:cubicBezTo>
                    <a:lnTo>
                      <a:pt x="585320" y="99365"/>
                    </a:lnTo>
                    <a:cubicBezTo>
                      <a:pt x="585320" y="142221"/>
                      <a:pt x="477248" y="135058"/>
                      <a:pt x="434392" y="135058"/>
                    </a:cubicBezTo>
                    <a:cubicBezTo>
                      <a:pt x="241424" y="121808"/>
                      <a:pt x="208933" y="252766"/>
                      <a:pt x="74199" y="252766"/>
                    </a:cubicBezTo>
                    <a:cubicBezTo>
                      <a:pt x="31343" y="252766"/>
                      <a:pt x="-560" y="119725"/>
                      <a:pt x="7" y="77597"/>
                    </a:cubicBezTo>
                    <a:close/>
                  </a:path>
                </a:pathLst>
              </a:custGeom>
              <a:solidFill>
                <a:srgbClr val="F2A5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59">
                <a:extLst>
                  <a:ext uri="{FF2B5EF4-FFF2-40B4-BE49-F238E27FC236}">
                    <a16:creationId xmlns:a16="http://schemas.microsoft.com/office/drawing/2014/main" id="{2194D859-2632-46EF-8145-168085339FD4}"/>
                  </a:ext>
                </a:extLst>
              </p:cNvPr>
              <p:cNvSpPr/>
              <p:nvPr/>
            </p:nvSpPr>
            <p:spPr>
              <a:xfrm>
                <a:off x="1620431" y="6086592"/>
                <a:ext cx="2584850" cy="771408"/>
              </a:xfrm>
              <a:custGeom>
                <a:avLst/>
                <a:gdLst>
                  <a:gd name="connsiteX0" fmla="*/ 1197054 w 2584850"/>
                  <a:gd name="connsiteY0" fmla="*/ 0 h 771408"/>
                  <a:gd name="connsiteX1" fmla="*/ 1423847 w 2584850"/>
                  <a:gd name="connsiteY1" fmla="*/ 32400 h 771408"/>
                  <a:gd name="connsiteX2" fmla="*/ 1743667 w 2584850"/>
                  <a:gd name="connsiteY2" fmla="*/ 43198 h 771408"/>
                  <a:gd name="connsiteX3" fmla="*/ 1845030 w 2584850"/>
                  <a:gd name="connsiteY3" fmla="*/ 151194 h 771408"/>
                  <a:gd name="connsiteX4" fmla="*/ 2061022 w 2584850"/>
                  <a:gd name="connsiteY4" fmla="*/ 172794 h 771408"/>
                  <a:gd name="connsiteX5" fmla="*/ 2421247 w 2584850"/>
                  <a:gd name="connsiteY5" fmla="*/ 293674 h 771408"/>
                  <a:gd name="connsiteX6" fmla="*/ 2568602 w 2584850"/>
                  <a:gd name="connsiteY6" fmla="*/ 431984 h 771408"/>
                  <a:gd name="connsiteX7" fmla="*/ 2557802 w 2584850"/>
                  <a:gd name="connsiteY7" fmla="*/ 572380 h 771408"/>
                  <a:gd name="connsiteX8" fmla="*/ 2361326 w 2584850"/>
                  <a:gd name="connsiteY8" fmla="*/ 592222 h 771408"/>
                  <a:gd name="connsiteX9" fmla="*/ 1957578 w 2584850"/>
                  <a:gd name="connsiteY9" fmla="*/ 463669 h 771408"/>
                  <a:gd name="connsiteX10" fmla="*/ 1456244 w 2584850"/>
                  <a:gd name="connsiteY10" fmla="*/ 583178 h 771408"/>
                  <a:gd name="connsiteX11" fmla="*/ 1395176 w 2584850"/>
                  <a:gd name="connsiteY11" fmla="*/ 667600 h 771408"/>
                  <a:gd name="connsiteX12" fmla="*/ 1360817 w 2584850"/>
                  <a:gd name="connsiteY12" fmla="*/ 771408 h 771408"/>
                  <a:gd name="connsiteX13" fmla="*/ 0 w 2584850"/>
                  <a:gd name="connsiteY13" fmla="*/ 771408 h 771408"/>
                  <a:gd name="connsiteX14" fmla="*/ 7837 w 2584850"/>
                  <a:gd name="connsiteY14" fmla="*/ 753861 h 771408"/>
                  <a:gd name="connsiteX15" fmla="*/ 84699 w 2584850"/>
                  <a:gd name="connsiteY15" fmla="*/ 626376 h 771408"/>
                  <a:gd name="connsiteX16" fmla="*/ 570680 w 2584850"/>
                  <a:gd name="connsiteY16" fmla="*/ 97198 h 771408"/>
                  <a:gd name="connsiteX17" fmla="*/ 905467 w 2584850"/>
                  <a:gd name="connsiteY17" fmla="*/ 86398 h 771408"/>
                  <a:gd name="connsiteX18" fmla="*/ 1013463 w 2584850"/>
                  <a:gd name="connsiteY18" fmla="*/ 32400 h 771408"/>
                  <a:gd name="connsiteX19" fmla="*/ 1197054 w 2584850"/>
                  <a:gd name="connsiteY19" fmla="*/ 0 h 771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84850" h="771408">
                    <a:moveTo>
                      <a:pt x="1197054" y="0"/>
                    </a:moveTo>
                    <a:cubicBezTo>
                      <a:pt x="1265450" y="0"/>
                      <a:pt x="1332745" y="25200"/>
                      <a:pt x="1423847" y="32400"/>
                    </a:cubicBezTo>
                    <a:cubicBezTo>
                      <a:pt x="1514950" y="39600"/>
                      <a:pt x="1673471" y="23400"/>
                      <a:pt x="1743667" y="43198"/>
                    </a:cubicBezTo>
                    <a:cubicBezTo>
                      <a:pt x="1813865" y="62998"/>
                      <a:pt x="1792138" y="129594"/>
                      <a:pt x="1845030" y="151194"/>
                    </a:cubicBezTo>
                    <a:cubicBezTo>
                      <a:pt x="1897921" y="172794"/>
                      <a:pt x="1964986" y="149047"/>
                      <a:pt x="2061022" y="172794"/>
                    </a:cubicBezTo>
                    <a:cubicBezTo>
                      <a:pt x="2157057" y="196541"/>
                      <a:pt x="2336651" y="250474"/>
                      <a:pt x="2421247" y="293674"/>
                    </a:cubicBezTo>
                    <a:cubicBezTo>
                      <a:pt x="2505843" y="336872"/>
                      <a:pt x="2545843" y="385533"/>
                      <a:pt x="2568602" y="431984"/>
                    </a:cubicBezTo>
                    <a:cubicBezTo>
                      <a:pt x="2591361" y="478435"/>
                      <a:pt x="2592348" y="545674"/>
                      <a:pt x="2557802" y="572380"/>
                    </a:cubicBezTo>
                    <a:cubicBezTo>
                      <a:pt x="2523255" y="599086"/>
                      <a:pt x="2461362" y="610341"/>
                      <a:pt x="2361326" y="592222"/>
                    </a:cubicBezTo>
                    <a:cubicBezTo>
                      <a:pt x="2261289" y="574104"/>
                      <a:pt x="2108426" y="465176"/>
                      <a:pt x="1957578" y="463669"/>
                    </a:cubicBezTo>
                    <a:cubicBezTo>
                      <a:pt x="1806731" y="462161"/>
                      <a:pt x="1550599" y="500263"/>
                      <a:pt x="1456244" y="583178"/>
                    </a:cubicBezTo>
                    <a:cubicBezTo>
                      <a:pt x="1432655" y="603907"/>
                      <a:pt x="1411861" y="633621"/>
                      <a:pt x="1395176" y="667600"/>
                    </a:cubicBezTo>
                    <a:lnTo>
                      <a:pt x="1360817" y="771408"/>
                    </a:lnTo>
                    <a:lnTo>
                      <a:pt x="0" y="771408"/>
                    </a:lnTo>
                    <a:lnTo>
                      <a:pt x="7837" y="753861"/>
                    </a:lnTo>
                    <a:cubicBezTo>
                      <a:pt x="28789" y="711647"/>
                      <a:pt x="53201" y="669124"/>
                      <a:pt x="84699" y="626376"/>
                    </a:cubicBezTo>
                    <a:cubicBezTo>
                      <a:pt x="210693" y="455384"/>
                      <a:pt x="433884" y="187196"/>
                      <a:pt x="570680" y="97198"/>
                    </a:cubicBezTo>
                    <a:cubicBezTo>
                      <a:pt x="707474" y="7200"/>
                      <a:pt x="831670" y="97196"/>
                      <a:pt x="905467" y="86398"/>
                    </a:cubicBezTo>
                    <a:cubicBezTo>
                      <a:pt x="979265" y="75598"/>
                      <a:pt x="964865" y="46800"/>
                      <a:pt x="1013463" y="32400"/>
                    </a:cubicBezTo>
                    <a:cubicBezTo>
                      <a:pt x="1062060" y="18002"/>
                      <a:pt x="1128658" y="0"/>
                      <a:pt x="1197054" y="0"/>
                    </a:cubicBezTo>
                    <a:close/>
                  </a:path>
                </a:pathLst>
              </a:custGeom>
              <a:solidFill>
                <a:srgbClr val="F5C4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자유형 60">
                <a:extLst>
                  <a:ext uri="{FF2B5EF4-FFF2-40B4-BE49-F238E27FC236}">
                    <a16:creationId xmlns:a16="http://schemas.microsoft.com/office/drawing/2014/main" id="{D67701BE-FE5A-493E-B7BB-16AB0D214611}"/>
                  </a:ext>
                </a:extLst>
              </p:cNvPr>
              <p:cNvSpPr/>
              <p:nvPr/>
            </p:nvSpPr>
            <p:spPr>
              <a:xfrm>
                <a:off x="4012752" y="6430693"/>
                <a:ext cx="155417" cy="124893"/>
              </a:xfrm>
              <a:custGeom>
                <a:avLst/>
                <a:gdLst>
                  <a:gd name="connsiteX0" fmla="*/ 155388 w 155417"/>
                  <a:gd name="connsiteY0" fmla="*/ 114887 h 124893"/>
                  <a:gd name="connsiteX1" fmla="*/ 94428 w 155417"/>
                  <a:gd name="connsiteY1" fmla="*/ 31067 h 124893"/>
                  <a:gd name="connsiteX2" fmla="*/ 25848 w 155417"/>
                  <a:gd name="connsiteY2" fmla="*/ 587 h 124893"/>
                  <a:gd name="connsiteX3" fmla="*/ 2988 w 155417"/>
                  <a:gd name="connsiteY3" fmla="*/ 53927 h 124893"/>
                  <a:gd name="connsiteX4" fmla="*/ 86808 w 155417"/>
                  <a:gd name="connsiteY4" fmla="*/ 114887 h 124893"/>
                  <a:gd name="connsiteX5" fmla="*/ 155388 w 155417"/>
                  <a:gd name="connsiteY5" fmla="*/ 114887 h 124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5417" h="124893">
                    <a:moveTo>
                      <a:pt x="155388" y="114887"/>
                    </a:moveTo>
                    <a:cubicBezTo>
                      <a:pt x="156658" y="100917"/>
                      <a:pt x="116018" y="50117"/>
                      <a:pt x="94428" y="31067"/>
                    </a:cubicBezTo>
                    <a:cubicBezTo>
                      <a:pt x="72838" y="12017"/>
                      <a:pt x="41088" y="-3223"/>
                      <a:pt x="25848" y="587"/>
                    </a:cubicBezTo>
                    <a:cubicBezTo>
                      <a:pt x="10608" y="4397"/>
                      <a:pt x="-7172" y="34877"/>
                      <a:pt x="2988" y="53927"/>
                    </a:cubicBezTo>
                    <a:cubicBezTo>
                      <a:pt x="13148" y="72977"/>
                      <a:pt x="65218" y="102187"/>
                      <a:pt x="86808" y="114887"/>
                    </a:cubicBezTo>
                    <a:cubicBezTo>
                      <a:pt x="108398" y="127587"/>
                      <a:pt x="154118" y="128857"/>
                      <a:pt x="155388" y="11488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F84F61E-1ACA-4D3F-8AD5-D38AEF315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68" y="1275893"/>
            <a:ext cx="7392232" cy="419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78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36104" y="252522"/>
            <a:ext cx="57961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3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#</a:t>
            </a:r>
            <a:r>
              <a:rPr lang="ko-KR" altLang="en-US" spc="3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공개</a:t>
            </a:r>
            <a:r>
              <a:rPr lang="en-US" altLang="ko-KR" spc="3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SW</a:t>
            </a:r>
            <a:r>
              <a:rPr lang="ko-KR" altLang="en-US" spc="3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기능분석</a:t>
            </a:r>
            <a:endParaRPr lang="en-US" altLang="ko-KR" spc="300" dirty="0">
              <a:solidFill>
                <a:srgbClr val="387D96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r>
              <a:rPr lang="ko-KR" altLang="en-US" sz="28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클리너 및 옵션 리스트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4016" y="221744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spc="-151" dirty="0">
                <a:solidFill>
                  <a:srgbClr val="9BD7EF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0</a:t>
            </a:r>
            <a:r>
              <a:rPr lang="en-US" altLang="ko-KR" sz="4800" spc="-151" dirty="0">
                <a:solidFill>
                  <a:srgbClr val="52A2BE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</a:t>
            </a:r>
            <a:endParaRPr lang="ko-KR" altLang="en-US" sz="4800" spc="-151" dirty="0">
              <a:solidFill>
                <a:srgbClr val="52A2BE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589240"/>
            <a:ext cx="9144000" cy="1268760"/>
          </a:xfrm>
          <a:prstGeom prst="rect">
            <a:avLst/>
          </a:prstGeom>
          <a:solidFill>
            <a:srgbClr val="55BCE3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CA248ACC-BFCB-4103-A6FB-697F9D55EDF0}"/>
              </a:ext>
            </a:extLst>
          </p:cNvPr>
          <p:cNvSpPr/>
          <p:nvPr/>
        </p:nvSpPr>
        <p:spPr>
          <a:xfrm>
            <a:off x="-540568" y="3925092"/>
            <a:ext cx="9937103" cy="76287"/>
          </a:xfrm>
          <a:prstGeom prst="flowChartProcess">
            <a:avLst/>
          </a:prstGeom>
          <a:solidFill>
            <a:srgbClr val="E8CF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B7A7E198-8EE1-48CD-8169-9EF337B152C2}"/>
              </a:ext>
            </a:extLst>
          </p:cNvPr>
          <p:cNvSpPr/>
          <p:nvPr/>
        </p:nvSpPr>
        <p:spPr>
          <a:xfrm>
            <a:off x="-540567" y="3996112"/>
            <a:ext cx="9937103" cy="3195559"/>
          </a:xfrm>
          <a:prstGeom prst="flowChartProcess">
            <a:avLst/>
          </a:prstGeom>
          <a:solidFill>
            <a:srgbClr val="D8A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D4F1957E-61F1-434A-B4CD-65F5823E3BFE}"/>
              </a:ext>
            </a:extLst>
          </p:cNvPr>
          <p:cNvSpPr/>
          <p:nvPr/>
        </p:nvSpPr>
        <p:spPr>
          <a:xfrm>
            <a:off x="4999996" y="4146034"/>
            <a:ext cx="4396539" cy="1879558"/>
          </a:xfrm>
          <a:prstGeom prst="parallelogram">
            <a:avLst>
              <a:gd name="adj" fmla="val 5511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양쪽 모서리가 둥근 사각형 21">
            <a:extLst>
              <a:ext uri="{FF2B5EF4-FFF2-40B4-BE49-F238E27FC236}">
                <a16:creationId xmlns:a16="http://schemas.microsoft.com/office/drawing/2014/main" id="{FC5D218F-D61B-4BCF-91FF-E4AB796B78EE}"/>
              </a:ext>
            </a:extLst>
          </p:cNvPr>
          <p:cNvSpPr/>
          <p:nvPr/>
        </p:nvSpPr>
        <p:spPr>
          <a:xfrm>
            <a:off x="435739" y="1091693"/>
            <a:ext cx="8085901" cy="4984392"/>
          </a:xfrm>
          <a:prstGeom prst="round2SameRect">
            <a:avLst>
              <a:gd name="adj1" fmla="val 0"/>
              <a:gd name="adj2" fmla="val 5356"/>
            </a:avLst>
          </a:prstGeom>
          <a:solidFill>
            <a:srgbClr val="4E4C4D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모서리가 둥근 직사각형 22">
            <a:extLst>
              <a:ext uri="{FF2B5EF4-FFF2-40B4-BE49-F238E27FC236}">
                <a16:creationId xmlns:a16="http://schemas.microsoft.com/office/drawing/2014/main" id="{29880EF3-C052-4175-98E2-08D9BEFF8916}"/>
              </a:ext>
            </a:extLst>
          </p:cNvPr>
          <p:cNvSpPr/>
          <p:nvPr/>
        </p:nvSpPr>
        <p:spPr>
          <a:xfrm>
            <a:off x="697371" y="1076623"/>
            <a:ext cx="7560767" cy="460335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5282C8A-2539-4EF9-968B-5388E446AA87}"/>
              </a:ext>
            </a:extLst>
          </p:cNvPr>
          <p:cNvGrpSpPr/>
          <p:nvPr/>
        </p:nvGrpSpPr>
        <p:grpSpPr>
          <a:xfrm>
            <a:off x="-284042" y="6008251"/>
            <a:ext cx="9544827" cy="1477079"/>
            <a:chOff x="314735" y="5528163"/>
            <a:chExt cx="11710710" cy="1659829"/>
          </a:xfrm>
        </p:grpSpPr>
        <p:sp>
          <p:nvSpPr>
            <p:cNvPr id="13" name="모서리가 둥근 직사각형 25">
              <a:extLst>
                <a:ext uri="{FF2B5EF4-FFF2-40B4-BE49-F238E27FC236}">
                  <a16:creationId xmlns:a16="http://schemas.microsoft.com/office/drawing/2014/main" id="{C76AAC49-A591-4C73-B2D3-5C619591014D}"/>
                </a:ext>
              </a:extLst>
            </p:cNvPr>
            <p:cNvSpPr/>
            <p:nvPr/>
          </p:nvSpPr>
          <p:spPr>
            <a:xfrm>
              <a:off x="8914741" y="5528163"/>
              <a:ext cx="1221796" cy="19387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모서리가 둥근 직사각형 24">
              <a:extLst>
                <a:ext uri="{FF2B5EF4-FFF2-40B4-BE49-F238E27FC236}">
                  <a16:creationId xmlns:a16="http://schemas.microsoft.com/office/drawing/2014/main" id="{A4B6A53C-B25B-4A23-BD99-220904098B08}"/>
                </a:ext>
              </a:extLst>
            </p:cNvPr>
            <p:cNvSpPr/>
            <p:nvPr/>
          </p:nvSpPr>
          <p:spPr>
            <a:xfrm>
              <a:off x="2129745" y="5528163"/>
              <a:ext cx="1221796" cy="19387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다리꼴 14">
              <a:extLst>
                <a:ext uri="{FF2B5EF4-FFF2-40B4-BE49-F238E27FC236}">
                  <a16:creationId xmlns:a16="http://schemas.microsoft.com/office/drawing/2014/main" id="{A2186EB2-DA6A-4D99-9621-D47FF9E71C32}"/>
                </a:ext>
              </a:extLst>
            </p:cNvPr>
            <p:cNvSpPr/>
            <p:nvPr/>
          </p:nvSpPr>
          <p:spPr>
            <a:xfrm>
              <a:off x="314735" y="5715443"/>
              <a:ext cx="11710710" cy="1142557"/>
            </a:xfrm>
            <a:prstGeom prst="trapezoid">
              <a:avLst>
                <a:gd name="adj" fmla="val 78388"/>
              </a:avLst>
            </a:prstGeom>
            <a:solidFill>
              <a:srgbClr val="F6F6F6"/>
            </a:solidFill>
            <a:ln w="92075">
              <a:solidFill>
                <a:srgbClr val="F6F6F6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사다리꼴 15">
              <a:extLst>
                <a:ext uri="{FF2B5EF4-FFF2-40B4-BE49-F238E27FC236}">
                  <a16:creationId xmlns:a16="http://schemas.microsoft.com/office/drawing/2014/main" id="{046BCC6E-FDE8-41B2-8F83-F34AEFDF4A84}"/>
                </a:ext>
              </a:extLst>
            </p:cNvPr>
            <p:cNvSpPr/>
            <p:nvPr/>
          </p:nvSpPr>
          <p:spPr>
            <a:xfrm>
              <a:off x="1197847" y="5877996"/>
              <a:ext cx="9920729" cy="702305"/>
            </a:xfrm>
            <a:prstGeom prst="trapezoid">
              <a:avLst>
                <a:gd name="adj" fmla="val 64216"/>
              </a:avLst>
            </a:prstGeom>
            <a:solidFill>
              <a:schemeClr val="tx1">
                <a:lumMod val="65000"/>
                <a:lumOff val="35000"/>
              </a:schemeClr>
            </a:solidFill>
            <a:ln w="92075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59A4FBAD-E860-4D51-BD69-82B1EF81708D}"/>
                </a:ext>
              </a:extLst>
            </p:cNvPr>
            <p:cNvSpPr/>
            <p:nvPr/>
          </p:nvSpPr>
          <p:spPr>
            <a:xfrm>
              <a:off x="5042161" y="6746190"/>
              <a:ext cx="2172970" cy="191617"/>
            </a:xfrm>
            <a:prstGeom prst="trapezoid">
              <a:avLst>
                <a:gd name="adj" fmla="val 27124"/>
              </a:avLst>
            </a:prstGeom>
            <a:solidFill>
              <a:schemeClr val="bg1">
                <a:lumMod val="75000"/>
              </a:schemeClr>
            </a:solidFill>
            <a:ln w="92075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7FA3853-667A-492B-8ACF-B74FCE4C2DA5}"/>
                </a:ext>
              </a:extLst>
            </p:cNvPr>
            <p:cNvGrpSpPr/>
            <p:nvPr/>
          </p:nvGrpSpPr>
          <p:grpSpPr>
            <a:xfrm>
              <a:off x="1620431" y="6086592"/>
              <a:ext cx="2944390" cy="1059234"/>
              <a:chOff x="1620431" y="6086592"/>
              <a:chExt cx="2944390" cy="1059234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10478F47-878E-4AB0-A3A3-0FE707DBF2F0}"/>
                  </a:ext>
                </a:extLst>
              </p:cNvPr>
              <p:cNvSpPr/>
              <p:nvPr/>
            </p:nvSpPr>
            <p:spPr>
              <a:xfrm>
                <a:off x="2271536" y="6241326"/>
                <a:ext cx="2293285" cy="904500"/>
              </a:xfrm>
              <a:prstGeom prst="ellipse">
                <a:avLst/>
              </a:prstGeom>
              <a:solidFill>
                <a:schemeClr val="tx1">
                  <a:alpha val="98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모서리가 둥근 직사각형 8">
                <a:extLst>
                  <a:ext uri="{FF2B5EF4-FFF2-40B4-BE49-F238E27FC236}">
                    <a16:creationId xmlns:a16="http://schemas.microsoft.com/office/drawing/2014/main" id="{16259070-A6E0-48A0-A447-CD358859B8A9}"/>
                  </a:ext>
                </a:extLst>
              </p:cNvPr>
              <p:cNvSpPr/>
              <p:nvPr/>
            </p:nvSpPr>
            <p:spPr>
              <a:xfrm rot="640875">
                <a:off x="2515302" y="6334576"/>
                <a:ext cx="1327288" cy="573179"/>
              </a:xfrm>
              <a:custGeom>
                <a:avLst/>
                <a:gdLst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81807 w 559404"/>
                  <a:gd name="connsiteY5" fmla="*/ 155194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34392 w 559404"/>
                  <a:gd name="connsiteY5" fmla="*/ 135058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59404 w 585320"/>
                  <a:gd name="connsiteY3" fmla="*/ 7759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72254 w 585320"/>
                  <a:gd name="connsiteY3" fmla="*/ 5578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5320" h="252766">
                    <a:moveTo>
                      <a:pt x="7" y="77597"/>
                    </a:moveTo>
                    <a:cubicBezTo>
                      <a:pt x="574" y="35469"/>
                      <a:pt x="34748" y="0"/>
                      <a:pt x="77604" y="0"/>
                    </a:cubicBezTo>
                    <a:lnTo>
                      <a:pt x="481807" y="0"/>
                    </a:lnTo>
                    <a:cubicBezTo>
                      <a:pt x="524663" y="0"/>
                      <a:pt x="572254" y="12931"/>
                      <a:pt x="572254" y="55787"/>
                    </a:cubicBezTo>
                    <a:lnTo>
                      <a:pt x="585320" y="99365"/>
                    </a:lnTo>
                    <a:cubicBezTo>
                      <a:pt x="585320" y="142221"/>
                      <a:pt x="477248" y="135058"/>
                      <a:pt x="434392" y="135058"/>
                    </a:cubicBezTo>
                    <a:cubicBezTo>
                      <a:pt x="241424" y="121808"/>
                      <a:pt x="208933" y="252766"/>
                      <a:pt x="74199" y="252766"/>
                    </a:cubicBezTo>
                    <a:cubicBezTo>
                      <a:pt x="31343" y="252766"/>
                      <a:pt x="-560" y="119725"/>
                      <a:pt x="7" y="77597"/>
                    </a:cubicBezTo>
                    <a:close/>
                  </a:path>
                </a:pathLst>
              </a:custGeom>
              <a:solidFill>
                <a:srgbClr val="F2A5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자유형 43">
                <a:extLst>
                  <a:ext uri="{FF2B5EF4-FFF2-40B4-BE49-F238E27FC236}">
                    <a16:creationId xmlns:a16="http://schemas.microsoft.com/office/drawing/2014/main" id="{09BADA07-613A-439C-880F-04DFFFB44C5D}"/>
                  </a:ext>
                </a:extLst>
              </p:cNvPr>
              <p:cNvSpPr/>
              <p:nvPr/>
            </p:nvSpPr>
            <p:spPr>
              <a:xfrm>
                <a:off x="1620431" y="6086592"/>
                <a:ext cx="2584850" cy="771408"/>
              </a:xfrm>
              <a:custGeom>
                <a:avLst/>
                <a:gdLst>
                  <a:gd name="connsiteX0" fmla="*/ 1197054 w 2584850"/>
                  <a:gd name="connsiteY0" fmla="*/ 0 h 771408"/>
                  <a:gd name="connsiteX1" fmla="*/ 1423847 w 2584850"/>
                  <a:gd name="connsiteY1" fmla="*/ 32400 h 771408"/>
                  <a:gd name="connsiteX2" fmla="*/ 1743667 w 2584850"/>
                  <a:gd name="connsiteY2" fmla="*/ 43198 h 771408"/>
                  <a:gd name="connsiteX3" fmla="*/ 1845030 w 2584850"/>
                  <a:gd name="connsiteY3" fmla="*/ 151194 h 771408"/>
                  <a:gd name="connsiteX4" fmla="*/ 2061022 w 2584850"/>
                  <a:gd name="connsiteY4" fmla="*/ 172794 h 771408"/>
                  <a:gd name="connsiteX5" fmla="*/ 2421247 w 2584850"/>
                  <a:gd name="connsiteY5" fmla="*/ 293674 h 771408"/>
                  <a:gd name="connsiteX6" fmla="*/ 2568602 w 2584850"/>
                  <a:gd name="connsiteY6" fmla="*/ 431984 h 771408"/>
                  <a:gd name="connsiteX7" fmla="*/ 2557802 w 2584850"/>
                  <a:gd name="connsiteY7" fmla="*/ 572380 h 771408"/>
                  <a:gd name="connsiteX8" fmla="*/ 2361326 w 2584850"/>
                  <a:gd name="connsiteY8" fmla="*/ 592222 h 771408"/>
                  <a:gd name="connsiteX9" fmla="*/ 1957578 w 2584850"/>
                  <a:gd name="connsiteY9" fmla="*/ 463669 h 771408"/>
                  <a:gd name="connsiteX10" fmla="*/ 1456244 w 2584850"/>
                  <a:gd name="connsiteY10" fmla="*/ 583178 h 771408"/>
                  <a:gd name="connsiteX11" fmla="*/ 1395176 w 2584850"/>
                  <a:gd name="connsiteY11" fmla="*/ 667600 h 771408"/>
                  <a:gd name="connsiteX12" fmla="*/ 1360817 w 2584850"/>
                  <a:gd name="connsiteY12" fmla="*/ 771408 h 771408"/>
                  <a:gd name="connsiteX13" fmla="*/ 0 w 2584850"/>
                  <a:gd name="connsiteY13" fmla="*/ 771408 h 771408"/>
                  <a:gd name="connsiteX14" fmla="*/ 7837 w 2584850"/>
                  <a:gd name="connsiteY14" fmla="*/ 753861 h 771408"/>
                  <a:gd name="connsiteX15" fmla="*/ 84699 w 2584850"/>
                  <a:gd name="connsiteY15" fmla="*/ 626376 h 771408"/>
                  <a:gd name="connsiteX16" fmla="*/ 570680 w 2584850"/>
                  <a:gd name="connsiteY16" fmla="*/ 97198 h 771408"/>
                  <a:gd name="connsiteX17" fmla="*/ 905467 w 2584850"/>
                  <a:gd name="connsiteY17" fmla="*/ 86398 h 771408"/>
                  <a:gd name="connsiteX18" fmla="*/ 1013463 w 2584850"/>
                  <a:gd name="connsiteY18" fmla="*/ 32400 h 771408"/>
                  <a:gd name="connsiteX19" fmla="*/ 1197054 w 2584850"/>
                  <a:gd name="connsiteY19" fmla="*/ 0 h 771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84850" h="771408">
                    <a:moveTo>
                      <a:pt x="1197054" y="0"/>
                    </a:moveTo>
                    <a:cubicBezTo>
                      <a:pt x="1265450" y="0"/>
                      <a:pt x="1332745" y="25200"/>
                      <a:pt x="1423847" y="32400"/>
                    </a:cubicBezTo>
                    <a:cubicBezTo>
                      <a:pt x="1514950" y="39600"/>
                      <a:pt x="1673471" y="23400"/>
                      <a:pt x="1743667" y="43198"/>
                    </a:cubicBezTo>
                    <a:cubicBezTo>
                      <a:pt x="1813865" y="62998"/>
                      <a:pt x="1792138" y="129594"/>
                      <a:pt x="1845030" y="151194"/>
                    </a:cubicBezTo>
                    <a:cubicBezTo>
                      <a:pt x="1897921" y="172794"/>
                      <a:pt x="1964986" y="149047"/>
                      <a:pt x="2061022" y="172794"/>
                    </a:cubicBezTo>
                    <a:cubicBezTo>
                      <a:pt x="2157057" y="196541"/>
                      <a:pt x="2336651" y="250474"/>
                      <a:pt x="2421247" y="293674"/>
                    </a:cubicBezTo>
                    <a:cubicBezTo>
                      <a:pt x="2505843" y="336872"/>
                      <a:pt x="2545843" y="385533"/>
                      <a:pt x="2568602" y="431984"/>
                    </a:cubicBezTo>
                    <a:cubicBezTo>
                      <a:pt x="2591361" y="478435"/>
                      <a:pt x="2592348" y="545674"/>
                      <a:pt x="2557802" y="572380"/>
                    </a:cubicBezTo>
                    <a:cubicBezTo>
                      <a:pt x="2523255" y="599086"/>
                      <a:pt x="2461362" y="610341"/>
                      <a:pt x="2361326" y="592222"/>
                    </a:cubicBezTo>
                    <a:cubicBezTo>
                      <a:pt x="2261289" y="574104"/>
                      <a:pt x="2108426" y="465176"/>
                      <a:pt x="1957578" y="463669"/>
                    </a:cubicBezTo>
                    <a:cubicBezTo>
                      <a:pt x="1806731" y="462161"/>
                      <a:pt x="1550599" y="500263"/>
                      <a:pt x="1456244" y="583178"/>
                    </a:cubicBezTo>
                    <a:cubicBezTo>
                      <a:pt x="1432655" y="603907"/>
                      <a:pt x="1411861" y="633621"/>
                      <a:pt x="1395176" y="667600"/>
                    </a:cubicBezTo>
                    <a:lnTo>
                      <a:pt x="1360817" y="771408"/>
                    </a:lnTo>
                    <a:lnTo>
                      <a:pt x="0" y="771408"/>
                    </a:lnTo>
                    <a:lnTo>
                      <a:pt x="7837" y="753861"/>
                    </a:lnTo>
                    <a:cubicBezTo>
                      <a:pt x="28789" y="711647"/>
                      <a:pt x="53201" y="669124"/>
                      <a:pt x="84699" y="626376"/>
                    </a:cubicBezTo>
                    <a:cubicBezTo>
                      <a:pt x="210693" y="455384"/>
                      <a:pt x="433884" y="187196"/>
                      <a:pt x="570680" y="97198"/>
                    </a:cubicBezTo>
                    <a:cubicBezTo>
                      <a:pt x="707474" y="7200"/>
                      <a:pt x="831670" y="97196"/>
                      <a:pt x="905467" y="86398"/>
                    </a:cubicBezTo>
                    <a:cubicBezTo>
                      <a:pt x="979265" y="75598"/>
                      <a:pt x="964865" y="46800"/>
                      <a:pt x="1013463" y="32400"/>
                    </a:cubicBezTo>
                    <a:cubicBezTo>
                      <a:pt x="1062060" y="18002"/>
                      <a:pt x="1128658" y="0"/>
                      <a:pt x="1197054" y="0"/>
                    </a:cubicBezTo>
                    <a:close/>
                  </a:path>
                </a:pathLst>
              </a:custGeom>
              <a:solidFill>
                <a:srgbClr val="F5C4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자유형 3">
                <a:extLst>
                  <a:ext uri="{FF2B5EF4-FFF2-40B4-BE49-F238E27FC236}">
                    <a16:creationId xmlns:a16="http://schemas.microsoft.com/office/drawing/2014/main" id="{C84EE6A1-017C-422F-9E6C-155399793F08}"/>
                  </a:ext>
                </a:extLst>
              </p:cNvPr>
              <p:cNvSpPr/>
              <p:nvPr/>
            </p:nvSpPr>
            <p:spPr>
              <a:xfrm>
                <a:off x="4012752" y="6430693"/>
                <a:ext cx="155417" cy="124893"/>
              </a:xfrm>
              <a:custGeom>
                <a:avLst/>
                <a:gdLst>
                  <a:gd name="connsiteX0" fmla="*/ 155388 w 155417"/>
                  <a:gd name="connsiteY0" fmla="*/ 114887 h 124893"/>
                  <a:gd name="connsiteX1" fmla="*/ 94428 w 155417"/>
                  <a:gd name="connsiteY1" fmla="*/ 31067 h 124893"/>
                  <a:gd name="connsiteX2" fmla="*/ 25848 w 155417"/>
                  <a:gd name="connsiteY2" fmla="*/ 587 h 124893"/>
                  <a:gd name="connsiteX3" fmla="*/ 2988 w 155417"/>
                  <a:gd name="connsiteY3" fmla="*/ 53927 h 124893"/>
                  <a:gd name="connsiteX4" fmla="*/ 86808 w 155417"/>
                  <a:gd name="connsiteY4" fmla="*/ 114887 h 124893"/>
                  <a:gd name="connsiteX5" fmla="*/ 155388 w 155417"/>
                  <a:gd name="connsiteY5" fmla="*/ 114887 h 124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5417" h="124893">
                    <a:moveTo>
                      <a:pt x="155388" y="114887"/>
                    </a:moveTo>
                    <a:cubicBezTo>
                      <a:pt x="156658" y="100917"/>
                      <a:pt x="116018" y="50117"/>
                      <a:pt x="94428" y="31067"/>
                    </a:cubicBezTo>
                    <a:cubicBezTo>
                      <a:pt x="72838" y="12017"/>
                      <a:pt x="41088" y="-3223"/>
                      <a:pt x="25848" y="587"/>
                    </a:cubicBezTo>
                    <a:cubicBezTo>
                      <a:pt x="10608" y="4397"/>
                      <a:pt x="-7172" y="34877"/>
                      <a:pt x="2988" y="53927"/>
                    </a:cubicBezTo>
                    <a:cubicBezTo>
                      <a:pt x="13148" y="72977"/>
                      <a:pt x="65218" y="102187"/>
                      <a:pt x="86808" y="114887"/>
                    </a:cubicBezTo>
                    <a:cubicBezTo>
                      <a:pt x="108398" y="127587"/>
                      <a:pt x="154118" y="128857"/>
                      <a:pt x="155388" y="11488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924625B-BF3D-4BC9-9147-69B9EC472F24}"/>
                </a:ext>
              </a:extLst>
            </p:cNvPr>
            <p:cNvGrpSpPr/>
            <p:nvPr/>
          </p:nvGrpSpPr>
          <p:grpSpPr>
            <a:xfrm flipH="1">
              <a:off x="7629978" y="6128758"/>
              <a:ext cx="2944390" cy="1059234"/>
              <a:chOff x="1620431" y="6086592"/>
              <a:chExt cx="2944390" cy="1059234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D0945B53-7BD5-424C-86BD-FF360A05B1F9}"/>
                  </a:ext>
                </a:extLst>
              </p:cNvPr>
              <p:cNvSpPr/>
              <p:nvPr/>
            </p:nvSpPr>
            <p:spPr>
              <a:xfrm>
                <a:off x="2271536" y="6241326"/>
                <a:ext cx="2293285" cy="904500"/>
              </a:xfrm>
              <a:prstGeom prst="ellipse">
                <a:avLst/>
              </a:prstGeom>
              <a:solidFill>
                <a:schemeClr val="tx1">
                  <a:alpha val="98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모서리가 둥근 직사각형 8">
                <a:extLst>
                  <a:ext uri="{FF2B5EF4-FFF2-40B4-BE49-F238E27FC236}">
                    <a16:creationId xmlns:a16="http://schemas.microsoft.com/office/drawing/2014/main" id="{87D28C34-EA1D-4255-897C-34ACC7FA08CA}"/>
                  </a:ext>
                </a:extLst>
              </p:cNvPr>
              <p:cNvSpPr/>
              <p:nvPr/>
            </p:nvSpPr>
            <p:spPr>
              <a:xfrm rot="640875">
                <a:off x="2515302" y="6334576"/>
                <a:ext cx="1327288" cy="573179"/>
              </a:xfrm>
              <a:custGeom>
                <a:avLst/>
                <a:gdLst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81807 w 559404"/>
                  <a:gd name="connsiteY5" fmla="*/ 155194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34392 w 559404"/>
                  <a:gd name="connsiteY5" fmla="*/ 135058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59404 w 585320"/>
                  <a:gd name="connsiteY3" fmla="*/ 7759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72254 w 585320"/>
                  <a:gd name="connsiteY3" fmla="*/ 5578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5320" h="252766">
                    <a:moveTo>
                      <a:pt x="7" y="77597"/>
                    </a:moveTo>
                    <a:cubicBezTo>
                      <a:pt x="574" y="35469"/>
                      <a:pt x="34748" y="0"/>
                      <a:pt x="77604" y="0"/>
                    </a:cubicBezTo>
                    <a:lnTo>
                      <a:pt x="481807" y="0"/>
                    </a:lnTo>
                    <a:cubicBezTo>
                      <a:pt x="524663" y="0"/>
                      <a:pt x="572254" y="12931"/>
                      <a:pt x="572254" y="55787"/>
                    </a:cubicBezTo>
                    <a:lnTo>
                      <a:pt x="585320" y="99365"/>
                    </a:lnTo>
                    <a:cubicBezTo>
                      <a:pt x="585320" y="142221"/>
                      <a:pt x="477248" y="135058"/>
                      <a:pt x="434392" y="135058"/>
                    </a:cubicBezTo>
                    <a:cubicBezTo>
                      <a:pt x="241424" y="121808"/>
                      <a:pt x="208933" y="252766"/>
                      <a:pt x="74199" y="252766"/>
                    </a:cubicBezTo>
                    <a:cubicBezTo>
                      <a:pt x="31343" y="252766"/>
                      <a:pt x="-560" y="119725"/>
                      <a:pt x="7" y="77597"/>
                    </a:cubicBezTo>
                    <a:close/>
                  </a:path>
                </a:pathLst>
              </a:custGeom>
              <a:solidFill>
                <a:srgbClr val="F2A5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59">
                <a:extLst>
                  <a:ext uri="{FF2B5EF4-FFF2-40B4-BE49-F238E27FC236}">
                    <a16:creationId xmlns:a16="http://schemas.microsoft.com/office/drawing/2014/main" id="{2194D859-2632-46EF-8145-168085339FD4}"/>
                  </a:ext>
                </a:extLst>
              </p:cNvPr>
              <p:cNvSpPr/>
              <p:nvPr/>
            </p:nvSpPr>
            <p:spPr>
              <a:xfrm>
                <a:off x="1620431" y="6086592"/>
                <a:ext cx="2584850" cy="771408"/>
              </a:xfrm>
              <a:custGeom>
                <a:avLst/>
                <a:gdLst>
                  <a:gd name="connsiteX0" fmla="*/ 1197054 w 2584850"/>
                  <a:gd name="connsiteY0" fmla="*/ 0 h 771408"/>
                  <a:gd name="connsiteX1" fmla="*/ 1423847 w 2584850"/>
                  <a:gd name="connsiteY1" fmla="*/ 32400 h 771408"/>
                  <a:gd name="connsiteX2" fmla="*/ 1743667 w 2584850"/>
                  <a:gd name="connsiteY2" fmla="*/ 43198 h 771408"/>
                  <a:gd name="connsiteX3" fmla="*/ 1845030 w 2584850"/>
                  <a:gd name="connsiteY3" fmla="*/ 151194 h 771408"/>
                  <a:gd name="connsiteX4" fmla="*/ 2061022 w 2584850"/>
                  <a:gd name="connsiteY4" fmla="*/ 172794 h 771408"/>
                  <a:gd name="connsiteX5" fmla="*/ 2421247 w 2584850"/>
                  <a:gd name="connsiteY5" fmla="*/ 293674 h 771408"/>
                  <a:gd name="connsiteX6" fmla="*/ 2568602 w 2584850"/>
                  <a:gd name="connsiteY6" fmla="*/ 431984 h 771408"/>
                  <a:gd name="connsiteX7" fmla="*/ 2557802 w 2584850"/>
                  <a:gd name="connsiteY7" fmla="*/ 572380 h 771408"/>
                  <a:gd name="connsiteX8" fmla="*/ 2361326 w 2584850"/>
                  <a:gd name="connsiteY8" fmla="*/ 592222 h 771408"/>
                  <a:gd name="connsiteX9" fmla="*/ 1957578 w 2584850"/>
                  <a:gd name="connsiteY9" fmla="*/ 463669 h 771408"/>
                  <a:gd name="connsiteX10" fmla="*/ 1456244 w 2584850"/>
                  <a:gd name="connsiteY10" fmla="*/ 583178 h 771408"/>
                  <a:gd name="connsiteX11" fmla="*/ 1395176 w 2584850"/>
                  <a:gd name="connsiteY11" fmla="*/ 667600 h 771408"/>
                  <a:gd name="connsiteX12" fmla="*/ 1360817 w 2584850"/>
                  <a:gd name="connsiteY12" fmla="*/ 771408 h 771408"/>
                  <a:gd name="connsiteX13" fmla="*/ 0 w 2584850"/>
                  <a:gd name="connsiteY13" fmla="*/ 771408 h 771408"/>
                  <a:gd name="connsiteX14" fmla="*/ 7837 w 2584850"/>
                  <a:gd name="connsiteY14" fmla="*/ 753861 h 771408"/>
                  <a:gd name="connsiteX15" fmla="*/ 84699 w 2584850"/>
                  <a:gd name="connsiteY15" fmla="*/ 626376 h 771408"/>
                  <a:gd name="connsiteX16" fmla="*/ 570680 w 2584850"/>
                  <a:gd name="connsiteY16" fmla="*/ 97198 h 771408"/>
                  <a:gd name="connsiteX17" fmla="*/ 905467 w 2584850"/>
                  <a:gd name="connsiteY17" fmla="*/ 86398 h 771408"/>
                  <a:gd name="connsiteX18" fmla="*/ 1013463 w 2584850"/>
                  <a:gd name="connsiteY18" fmla="*/ 32400 h 771408"/>
                  <a:gd name="connsiteX19" fmla="*/ 1197054 w 2584850"/>
                  <a:gd name="connsiteY19" fmla="*/ 0 h 771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84850" h="771408">
                    <a:moveTo>
                      <a:pt x="1197054" y="0"/>
                    </a:moveTo>
                    <a:cubicBezTo>
                      <a:pt x="1265450" y="0"/>
                      <a:pt x="1332745" y="25200"/>
                      <a:pt x="1423847" y="32400"/>
                    </a:cubicBezTo>
                    <a:cubicBezTo>
                      <a:pt x="1514950" y="39600"/>
                      <a:pt x="1673471" y="23400"/>
                      <a:pt x="1743667" y="43198"/>
                    </a:cubicBezTo>
                    <a:cubicBezTo>
                      <a:pt x="1813865" y="62998"/>
                      <a:pt x="1792138" y="129594"/>
                      <a:pt x="1845030" y="151194"/>
                    </a:cubicBezTo>
                    <a:cubicBezTo>
                      <a:pt x="1897921" y="172794"/>
                      <a:pt x="1964986" y="149047"/>
                      <a:pt x="2061022" y="172794"/>
                    </a:cubicBezTo>
                    <a:cubicBezTo>
                      <a:pt x="2157057" y="196541"/>
                      <a:pt x="2336651" y="250474"/>
                      <a:pt x="2421247" y="293674"/>
                    </a:cubicBezTo>
                    <a:cubicBezTo>
                      <a:pt x="2505843" y="336872"/>
                      <a:pt x="2545843" y="385533"/>
                      <a:pt x="2568602" y="431984"/>
                    </a:cubicBezTo>
                    <a:cubicBezTo>
                      <a:pt x="2591361" y="478435"/>
                      <a:pt x="2592348" y="545674"/>
                      <a:pt x="2557802" y="572380"/>
                    </a:cubicBezTo>
                    <a:cubicBezTo>
                      <a:pt x="2523255" y="599086"/>
                      <a:pt x="2461362" y="610341"/>
                      <a:pt x="2361326" y="592222"/>
                    </a:cubicBezTo>
                    <a:cubicBezTo>
                      <a:pt x="2261289" y="574104"/>
                      <a:pt x="2108426" y="465176"/>
                      <a:pt x="1957578" y="463669"/>
                    </a:cubicBezTo>
                    <a:cubicBezTo>
                      <a:pt x="1806731" y="462161"/>
                      <a:pt x="1550599" y="500263"/>
                      <a:pt x="1456244" y="583178"/>
                    </a:cubicBezTo>
                    <a:cubicBezTo>
                      <a:pt x="1432655" y="603907"/>
                      <a:pt x="1411861" y="633621"/>
                      <a:pt x="1395176" y="667600"/>
                    </a:cubicBezTo>
                    <a:lnTo>
                      <a:pt x="1360817" y="771408"/>
                    </a:lnTo>
                    <a:lnTo>
                      <a:pt x="0" y="771408"/>
                    </a:lnTo>
                    <a:lnTo>
                      <a:pt x="7837" y="753861"/>
                    </a:lnTo>
                    <a:cubicBezTo>
                      <a:pt x="28789" y="711647"/>
                      <a:pt x="53201" y="669124"/>
                      <a:pt x="84699" y="626376"/>
                    </a:cubicBezTo>
                    <a:cubicBezTo>
                      <a:pt x="210693" y="455384"/>
                      <a:pt x="433884" y="187196"/>
                      <a:pt x="570680" y="97198"/>
                    </a:cubicBezTo>
                    <a:cubicBezTo>
                      <a:pt x="707474" y="7200"/>
                      <a:pt x="831670" y="97196"/>
                      <a:pt x="905467" y="86398"/>
                    </a:cubicBezTo>
                    <a:cubicBezTo>
                      <a:pt x="979265" y="75598"/>
                      <a:pt x="964865" y="46800"/>
                      <a:pt x="1013463" y="32400"/>
                    </a:cubicBezTo>
                    <a:cubicBezTo>
                      <a:pt x="1062060" y="18002"/>
                      <a:pt x="1128658" y="0"/>
                      <a:pt x="1197054" y="0"/>
                    </a:cubicBezTo>
                    <a:close/>
                  </a:path>
                </a:pathLst>
              </a:custGeom>
              <a:solidFill>
                <a:srgbClr val="F5C4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자유형 60">
                <a:extLst>
                  <a:ext uri="{FF2B5EF4-FFF2-40B4-BE49-F238E27FC236}">
                    <a16:creationId xmlns:a16="http://schemas.microsoft.com/office/drawing/2014/main" id="{D67701BE-FE5A-493E-B7BB-16AB0D214611}"/>
                  </a:ext>
                </a:extLst>
              </p:cNvPr>
              <p:cNvSpPr/>
              <p:nvPr/>
            </p:nvSpPr>
            <p:spPr>
              <a:xfrm>
                <a:off x="4012752" y="6430693"/>
                <a:ext cx="155417" cy="124893"/>
              </a:xfrm>
              <a:custGeom>
                <a:avLst/>
                <a:gdLst>
                  <a:gd name="connsiteX0" fmla="*/ 155388 w 155417"/>
                  <a:gd name="connsiteY0" fmla="*/ 114887 h 124893"/>
                  <a:gd name="connsiteX1" fmla="*/ 94428 w 155417"/>
                  <a:gd name="connsiteY1" fmla="*/ 31067 h 124893"/>
                  <a:gd name="connsiteX2" fmla="*/ 25848 w 155417"/>
                  <a:gd name="connsiteY2" fmla="*/ 587 h 124893"/>
                  <a:gd name="connsiteX3" fmla="*/ 2988 w 155417"/>
                  <a:gd name="connsiteY3" fmla="*/ 53927 h 124893"/>
                  <a:gd name="connsiteX4" fmla="*/ 86808 w 155417"/>
                  <a:gd name="connsiteY4" fmla="*/ 114887 h 124893"/>
                  <a:gd name="connsiteX5" fmla="*/ 155388 w 155417"/>
                  <a:gd name="connsiteY5" fmla="*/ 114887 h 124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5417" h="124893">
                    <a:moveTo>
                      <a:pt x="155388" y="114887"/>
                    </a:moveTo>
                    <a:cubicBezTo>
                      <a:pt x="156658" y="100917"/>
                      <a:pt x="116018" y="50117"/>
                      <a:pt x="94428" y="31067"/>
                    </a:cubicBezTo>
                    <a:cubicBezTo>
                      <a:pt x="72838" y="12017"/>
                      <a:pt x="41088" y="-3223"/>
                      <a:pt x="25848" y="587"/>
                    </a:cubicBezTo>
                    <a:cubicBezTo>
                      <a:pt x="10608" y="4397"/>
                      <a:pt x="-7172" y="34877"/>
                      <a:pt x="2988" y="53927"/>
                    </a:cubicBezTo>
                    <a:cubicBezTo>
                      <a:pt x="13148" y="72977"/>
                      <a:pt x="65218" y="102187"/>
                      <a:pt x="86808" y="114887"/>
                    </a:cubicBezTo>
                    <a:cubicBezTo>
                      <a:pt x="108398" y="127587"/>
                      <a:pt x="154118" y="128857"/>
                      <a:pt x="155388" y="11488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2A02440-2EA1-409F-A9CB-49740E183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70" y="1123761"/>
            <a:ext cx="7560768" cy="455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55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F25BCC8-7518-4C70-8615-DAD5797B09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62" t="10314" r="13376" b="73193"/>
          <a:stretch/>
        </p:blipFill>
        <p:spPr>
          <a:xfrm>
            <a:off x="302330" y="247002"/>
            <a:ext cx="8712968" cy="180408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3535442-9EF9-4B20-96B0-2AE457DC73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38" t="40200" r="16925" b="48015"/>
          <a:stretch/>
        </p:blipFill>
        <p:spPr>
          <a:xfrm>
            <a:off x="374090" y="2136481"/>
            <a:ext cx="8641208" cy="12925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FF7E7C-64AF-421A-B60E-673DA992EE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38" t="61019" r="42913" b="31800"/>
          <a:stretch/>
        </p:blipFill>
        <p:spPr>
          <a:xfrm>
            <a:off x="359656" y="3884627"/>
            <a:ext cx="6516600" cy="8367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EF56FF-036B-4A6E-88C3-0E1BBF5249FC}"/>
              </a:ext>
            </a:extLst>
          </p:cNvPr>
          <p:cNvSpPr txBox="1"/>
          <p:nvPr/>
        </p:nvSpPr>
        <p:spPr>
          <a:xfrm>
            <a:off x="5292080" y="3864865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방문한 웹페이지 목록 삭제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D4EEEE-67EE-4075-8873-18CADA1942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44" t="43546" r="15744" b="48814"/>
          <a:stretch/>
        </p:blipFill>
        <p:spPr>
          <a:xfrm>
            <a:off x="359656" y="5157192"/>
            <a:ext cx="9036880" cy="9113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E5D356-AF49-4B45-A22C-C9B2CBA889E0}"/>
              </a:ext>
            </a:extLst>
          </p:cNvPr>
          <p:cNvSpPr txBox="1"/>
          <p:nvPr/>
        </p:nvSpPr>
        <p:spPr>
          <a:xfrm>
            <a:off x="5580112" y="5403452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임시 파일 삭제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E8AFDC-409F-4083-8024-4A98A1ABC1C0}"/>
              </a:ext>
            </a:extLst>
          </p:cNvPr>
          <p:cNvSpPr txBox="1"/>
          <p:nvPr/>
        </p:nvSpPr>
        <p:spPr>
          <a:xfrm>
            <a:off x="4067944" y="2413409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웹사이트와 검색 창에 입력된 양식의 기록 삭제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4C5C52-D13F-4CD4-AEA3-B1A953357ED9}"/>
              </a:ext>
            </a:extLst>
          </p:cNvPr>
          <p:cNvSpPr txBox="1"/>
          <p:nvPr/>
        </p:nvSpPr>
        <p:spPr>
          <a:xfrm>
            <a:off x="4658814" y="665715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웹사이트 쿠키 삭제</a:t>
            </a:r>
          </a:p>
        </p:txBody>
      </p:sp>
    </p:spTree>
    <p:extLst>
      <p:ext uri="{BB962C8B-B14F-4D97-AF65-F5344CB8AC3E}">
        <p14:creationId xmlns:p14="http://schemas.microsoft.com/office/powerpoint/2010/main" val="1452292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36104" y="252522"/>
            <a:ext cx="57961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3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#</a:t>
            </a:r>
            <a:r>
              <a:rPr lang="ko-KR" altLang="en-US" spc="3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공개</a:t>
            </a:r>
            <a:r>
              <a:rPr lang="en-US" altLang="ko-KR" spc="3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SW</a:t>
            </a:r>
            <a:r>
              <a:rPr lang="ko-KR" altLang="en-US" spc="3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기능분석</a:t>
            </a:r>
            <a:endParaRPr lang="en-US" altLang="ko-KR" spc="300" dirty="0">
              <a:solidFill>
                <a:srgbClr val="387D96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r>
              <a:rPr lang="ko-KR" altLang="en-US" sz="28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클리너 및 옵션 리스트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4016" y="221744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spc="-151" dirty="0">
                <a:solidFill>
                  <a:srgbClr val="9BD7EF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0</a:t>
            </a:r>
            <a:r>
              <a:rPr lang="en-US" altLang="ko-KR" sz="4800" spc="-151" dirty="0">
                <a:solidFill>
                  <a:srgbClr val="52A2BE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</a:t>
            </a:r>
            <a:endParaRPr lang="ko-KR" altLang="en-US" sz="4800" spc="-151" dirty="0">
              <a:solidFill>
                <a:srgbClr val="52A2BE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589240"/>
            <a:ext cx="9144000" cy="1268760"/>
          </a:xfrm>
          <a:prstGeom prst="rect">
            <a:avLst/>
          </a:prstGeom>
          <a:solidFill>
            <a:srgbClr val="55BCE3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CA248ACC-BFCB-4103-A6FB-697F9D55EDF0}"/>
              </a:ext>
            </a:extLst>
          </p:cNvPr>
          <p:cNvSpPr/>
          <p:nvPr/>
        </p:nvSpPr>
        <p:spPr>
          <a:xfrm>
            <a:off x="-540568" y="3925092"/>
            <a:ext cx="9937103" cy="76287"/>
          </a:xfrm>
          <a:prstGeom prst="flowChartProcess">
            <a:avLst/>
          </a:prstGeom>
          <a:solidFill>
            <a:srgbClr val="E8CF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B7A7E198-8EE1-48CD-8169-9EF337B152C2}"/>
              </a:ext>
            </a:extLst>
          </p:cNvPr>
          <p:cNvSpPr/>
          <p:nvPr/>
        </p:nvSpPr>
        <p:spPr>
          <a:xfrm>
            <a:off x="-540567" y="3996112"/>
            <a:ext cx="9937103" cy="3195559"/>
          </a:xfrm>
          <a:prstGeom prst="flowChartProcess">
            <a:avLst/>
          </a:prstGeom>
          <a:solidFill>
            <a:srgbClr val="D8A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D4F1957E-61F1-434A-B4CD-65F5823E3BFE}"/>
              </a:ext>
            </a:extLst>
          </p:cNvPr>
          <p:cNvSpPr/>
          <p:nvPr/>
        </p:nvSpPr>
        <p:spPr>
          <a:xfrm>
            <a:off x="4999996" y="4146034"/>
            <a:ext cx="4396539" cy="1879558"/>
          </a:xfrm>
          <a:prstGeom prst="parallelogram">
            <a:avLst>
              <a:gd name="adj" fmla="val 5511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양쪽 모서리가 둥근 사각형 21">
            <a:extLst>
              <a:ext uri="{FF2B5EF4-FFF2-40B4-BE49-F238E27FC236}">
                <a16:creationId xmlns:a16="http://schemas.microsoft.com/office/drawing/2014/main" id="{FC5D218F-D61B-4BCF-91FF-E4AB796B78EE}"/>
              </a:ext>
            </a:extLst>
          </p:cNvPr>
          <p:cNvSpPr/>
          <p:nvPr/>
        </p:nvSpPr>
        <p:spPr>
          <a:xfrm>
            <a:off x="435739" y="1091693"/>
            <a:ext cx="8085901" cy="4984392"/>
          </a:xfrm>
          <a:prstGeom prst="round2SameRect">
            <a:avLst>
              <a:gd name="adj1" fmla="val 0"/>
              <a:gd name="adj2" fmla="val 5356"/>
            </a:avLst>
          </a:prstGeom>
          <a:solidFill>
            <a:srgbClr val="4E4C4D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모서리가 둥근 직사각형 22">
            <a:extLst>
              <a:ext uri="{FF2B5EF4-FFF2-40B4-BE49-F238E27FC236}">
                <a16:creationId xmlns:a16="http://schemas.microsoft.com/office/drawing/2014/main" id="{29880EF3-C052-4175-98E2-08D9BEFF8916}"/>
              </a:ext>
            </a:extLst>
          </p:cNvPr>
          <p:cNvSpPr/>
          <p:nvPr/>
        </p:nvSpPr>
        <p:spPr>
          <a:xfrm>
            <a:off x="697371" y="1076623"/>
            <a:ext cx="7560767" cy="460335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5282C8A-2539-4EF9-968B-5388E446AA87}"/>
              </a:ext>
            </a:extLst>
          </p:cNvPr>
          <p:cNvGrpSpPr/>
          <p:nvPr/>
        </p:nvGrpSpPr>
        <p:grpSpPr>
          <a:xfrm>
            <a:off x="-284042" y="6008251"/>
            <a:ext cx="9544827" cy="1477079"/>
            <a:chOff x="314735" y="5528163"/>
            <a:chExt cx="11710710" cy="1659829"/>
          </a:xfrm>
        </p:grpSpPr>
        <p:sp>
          <p:nvSpPr>
            <p:cNvPr id="13" name="모서리가 둥근 직사각형 25">
              <a:extLst>
                <a:ext uri="{FF2B5EF4-FFF2-40B4-BE49-F238E27FC236}">
                  <a16:creationId xmlns:a16="http://schemas.microsoft.com/office/drawing/2014/main" id="{C76AAC49-A591-4C73-B2D3-5C619591014D}"/>
                </a:ext>
              </a:extLst>
            </p:cNvPr>
            <p:cNvSpPr/>
            <p:nvPr/>
          </p:nvSpPr>
          <p:spPr>
            <a:xfrm>
              <a:off x="8914741" y="5528163"/>
              <a:ext cx="1221796" cy="19387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모서리가 둥근 직사각형 24">
              <a:extLst>
                <a:ext uri="{FF2B5EF4-FFF2-40B4-BE49-F238E27FC236}">
                  <a16:creationId xmlns:a16="http://schemas.microsoft.com/office/drawing/2014/main" id="{A4B6A53C-B25B-4A23-BD99-220904098B08}"/>
                </a:ext>
              </a:extLst>
            </p:cNvPr>
            <p:cNvSpPr/>
            <p:nvPr/>
          </p:nvSpPr>
          <p:spPr>
            <a:xfrm>
              <a:off x="2129745" y="5528163"/>
              <a:ext cx="1221796" cy="19387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다리꼴 14">
              <a:extLst>
                <a:ext uri="{FF2B5EF4-FFF2-40B4-BE49-F238E27FC236}">
                  <a16:creationId xmlns:a16="http://schemas.microsoft.com/office/drawing/2014/main" id="{A2186EB2-DA6A-4D99-9621-D47FF9E71C32}"/>
                </a:ext>
              </a:extLst>
            </p:cNvPr>
            <p:cNvSpPr/>
            <p:nvPr/>
          </p:nvSpPr>
          <p:spPr>
            <a:xfrm>
              <a:off x="314735" y="5715443"/>
              <a:ext cx="11710710" cy="1142557"/>
            </a:xfrm>
            <a:prstGeom prst="trapezoid">
              <a:avLst>
                <a:gd name="adj" fmla="val 78388"/>
              </a:avLst>
            </a:prstGeom>
            <a:solidFill>
              <a:srgbClr val="F6F6F6"/>
            </a:solidFill>
            <a:ln w="92075">
              <a:solidFill>
                <a:srgbClr val="F6F6F6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사다리꼴 15">
              <a:extLst>
                <a:ext uri="{FF2B5EF4-FFF2-40B4-BE49-F238E27FC236}">
                  <a16:creationId xmlns:a16="http://schemas.microsoft.com/office/drawing/2014/main" id="{046BCC6E-FDE8-41B2-8F83-F34AEFDF4A84}"/>
                </a:ext>
              </a:extLst>
            </p:cNvPr>
            <p:cNvSpPr/>
            <p:nvPr/>
          </p:nvSpPr>
          <p:spPr>
            <a:xfrm>
              <a:off x="1197847" y="5877996"/>
              <a:ext cx="9920729" cy="702305"/>
            </a:xfrm>
            <a:prstGeom prst="trapezoid">
              <a:avLst>
                <a:gd name="adj" fmla="val 64216"/>
              </a:avLst>
            </a:prstGeom>
            <a:solidFill>
              <a:schemeClr val="tx1">
                <a:lumMod val="65000"/>
                <a:lumOff val="35000"/>
              </a:schemeClr>
            </a:solidFill>
            <a:ln w="92075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59A4FBAD-E860-4D51-BD69-82B1EF81708D}"/>
                </a:ext>
              </a:extLst>
            </p:cNvPr>
            <p:cNvSpPr/>
            <p:nvPr/>
          </p:nvSpPr>
          <p:spPr>
            <a:xfrm>
              <a:off x="5042161" y="6746190"/>
              <a:ext cx="2172970" cy="191617"/>
            </a:xfrm>
            <a:prstGeom prst="trapezoid">
              <a:avLst>
                <a:gd name="adj" fmla="val 27124"/>
              </a:avLst>
            </a:prstGeom>
            <a:solidFill>
              <a:schemeClr val="bg1">
                <a:lumMod val="75000"/>
              </a:schemeClr>
            </a:solidFill>
            <a:ln w="92075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7FA3853-667A-492B-8ACF-B74FCE4C2DA5}"/>
                </a:ext>
              </a:extLst>
            </p:cNvPr>
            <p:cNvGrpSpPr/>
            <p:nvPr/>
          </p:nvGrpSpPr>
          <p:grpSpPr>
            <a:xfrm>
              <a:off x="1620431" y="6086592"/>
              <a:ext cx="2944390" cy="1059234"/>
              <a:chOff x="1620431" y="6086592"/>
              <a:chExt cx="2944390" cy="1059234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10478F47-878E-4AB0-A3A3-0FE707DBF2F0}"/>
                  </a:ext>
                </a:extLst>
              </p:cNvPr>
              <p:cNvSpPr/>
              <p:nvPr/>
            </p:nvSpPr>
            <p:spPr>
              <a:xfrm>
                <a:off x="2271536" y="6241326"/>
                <a:ext cx="2293285" cy="904500"/>
              </a:xfrm>
              <a:prstGeom prst="ellipse">
                <a:avLst/>
              </a:prstGeom>
              <a:solidFill>
                <a:schemeClr val="tx1">
                  <a:alpha val="98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모서리가 둥근 직사각형 8">
                <a:extLst>
                  <a:ext uri="{FF2B5EF4-FFF2-40B4-BE49-F238E27FC236}">
                    <a16:creationId xmlns:a16="http://schemas.microsoft.com/office/drawing/2014/main" id="{16259070-A6E0-48A0-A447-CD358859B8A9}"/>
                  </a:ext>
                </a:extLst>
              </p:cNvPr>
              <p:cNvSpPr/>
              <p:nvPr/>
            </p:nvSpPr>
            <p:spPr>
              <a:xfrm rot="640875">
                <a:off x="2515302" y="6334576"/>
                <a:ext cx="1327288" cy="573179"/>
              </a:xfrm>
              <a:custGeom>
                <a:avLst/>
                <a:gdLst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81807 w 559404"/>
                  <a:gd name="connsiteY5" fmla="*/ 155194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34392 w 559404"/>
                  <a:gd name="connsiteY5" fmla="*/ 135058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59404 w 585320"/>
                  <a:gd name="connsiteY3" fmla="*/ 7759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72254 w 585320"/>
                  <a:gd name="connsiteY3" fmla="*/ 5578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5320" h="252766">
                    <a:moveTo>
                      <a:pt x="7" y="77597"/>
                    </a:moveTo>
                    <a:cubicBezTo>
                      <a:pt x="574" y="35469"/>
                      <a:pt x="34748" y="0"/>
                      <a:pt x="77604" y="0"/>
                    </a:cubicBezTo>
                    <a:lnTo>
                      <a:pt x="481807" y="0"/>
                    </a:lnTo>
                    <a:cubicBezTo>
                      <a:pt x="524663" y="0"/>
                      <a:pt x="572254" y="12931"/>
                      <a:pt x="572254" y="55787"/>
                    </a:cubicBezTo>
                    <a:lnTo>
                      <a:pt x="585320" y="99365"/>
                    </a:lnTo>
                    <a:cubicBezTo>
                      <a:pt x="585320" y="142221"/>
                      <a:pt x="477248" y="135058"/>
                      <a:pt x="434392" y="135058"/>
                    </a:cubicBezTo>
                    <a:cubicBezTo>
                      <a:pt x="241424" y="121808"/>
                      <a:pt x="208933" y="252766"/>
                      <a:pt x="74199" y="252766"/>
                    </a:cubicBezTo>
                    <a:cubicBezTo>
                      <a:pt x="31343" y="252766"/>
                      <a:pt x="-560" y="119725"/>
                      <a:pt x="7" y="77597"/>
                    </a:cubicBezTo>
                    <a:close/>
                  </a:path>
                </a:pathLst>
              </a:custGeom>
              <a:solidFill>
                <a:srgbClr val="F2A5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자유형 43">
                <a:extLst>
                  <a:ext uri="{FF2B5EF4-FFF2-40B4-BE49-F238E27FC236}">
                    <a16:creationId xmlns:a16="http://schemas.microsoft.com/office/drawing/2014/main" id="{09BADA07-613A-439C-880F-04DFFFB44C5D}"/>
                  </a:ext>
                </a:extLst>
              </p:cNvPr>
              <p:cNvSpPr/>
              <p:nvPr/>
            </p:nvSpPr>
            <p:spPr>
              <a:xfrm>
                <a:off x="1620431" y="6086592"/>
                <a:ext cx="2584850" cy="771408"/>
              </a:xfrm>
              <a:custGeom>
                <a:avLst/>
                <a:gdLst>
                  <a:gd name="connsiteX0" fmla="*/ 1197054 w 2584850"/>
                  <a:gd name="connsiteY0" fmla="*/ 0 h 771408"/>
                  <a:gd name="connsiteX1" fmla="*/ 1423847 w 2584850"/>
                  <a:gd name="connsiteY1" fmla="*/ 32400 h 771408"/>
                  <a:gd name="connsiteX2" fmla="*/ 1743667 w 2584850"/>
                  <a:gd name="connsiteY2" fmla="*/ 43198 h 771408"/>
                  <a:gd name="connsiteX3" fmla="*/ 1845030 w 2584850"/>
                  <a:gd name="connsiteY3" fmla="*/ 151194 h 771408"/>
                  <a:gd name="connsiteX4" fmla="*/ 2061022 w 2584850"/>
                  <a:gd name="connsiteY4" fmla="*/ 172794 h 771408"/>
                  <a:gd name="connsiteX5" fmla="*/ 2421247 w 2584850"/>
                  <a:gd name="connsiteY5" fmla="*/ 293674 h 771408"/>
                  <a:gd name="connsiteX6" fmla="*/ 2568602 w 2584850"/>
                  <a:gd name="connsiteY6" fmla="*/ 431984 h 771408"/>
                  <a:gd name="connsiteX7" fmla="*/ 2557802 w 2584850"/>
                  <a:gd name="connsiteY7" fmla="*/ 572380 h 771408"/>
                  <a:gd name="connsiteX8" fmla="*/ 2361326 w 2584850"/>
                  <a:gd name="connsiteY8" fmla="*/ 592222 h 771408"/>
                  <a:gd name="connsiteX9" fmla="*/ 1957578 w 2584850"/>
                  <a:gd name="connsiteY9" fmla="*/ 463669 h 771408"/>
                  <a:gd name="connsiteX10" fmla="*/ 1456244 w 2584850"/>
                  <a:gd name="connsiteY10" fmla="*/ 583178 h 771408"/>
                  <a:gd name="connsiteX11" fmla="*/ 1395176 w 2584850"/>
                  <a:gd name="connsiteY11" fmla="*/ 667600 h 771408"/>
                  <a:gd name="connsiteX12" fmla="*/ 1360817 w 2584850"/>
                  <a:gd name="connsiteY12" fmla="*/ 771408 h 771408"/>
                  <a:gd name="connsiteX13" fmla="*/ 0 w 2584850"/>
                  <a:gd name="connsiteY13" fmla="*/ 771408 h 771408"/>
                  <a:gd name="connsiteX14" fmla="*/ 7837 w 2584850"/>
                  <a:gd name="connsiteY14" fmla="*/ 753861 h 771408"/>
                  <a:gd name="connsiteX15" fmla="*/ 84699 w 2584850"/>
                  <a:gd name="connsiteY15" fmla="*/ 626376 h 771408"/>
                  <a:gd name="connsiteX16" fmla="*/ 570680 w 2584850"/>
                  <a:gd name="connsiteY16" fmla="*/ 97198 h 771408"/>
                  <a:gd name="connsiteX17" fmla="*/ 905467 w 2584850"/>
                  <a:gd name="connsiteY17" fmla="*/ 86398 h 771408"/>
                  <a:gd name="connsiteX18" fmla="*/ 1013463 w 2584850"/>
                  <a:gd name="connsiteY18" fmla="*/ 32400 h 771408"/>
                  <a:gd name="connsiteX19" fmla="*/ 1197054 w 2584850"/>
                  <a:gd name="connsiteY19" fmla="*/ 0 h 771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84850" h="771408">
                    <a:moveTo>
                      <a:pt x="1197054" y="0"/>
                    </a:moveTo>
                    <a:cubicBezTo>
                      <a:pt x="1265450" y="0"/>
                      <a:pt x="1332745" y="25200"/>
                      <a:pt x="1423847" y="32400"/>
                    </a:cubicBezTo>
                    <a:cubicBezTo>
                      <a:pt x="1514950" y="39600"/>
                      <a:pt x="1673471" y="23400"/>
                      <a:pt x="1743667" y="43198"/>
                    </a:cubicBezTo>
                    <a:cubicBezTo>
                      <a:pt x="1813865" y="62998"/>
                      <a:pt x="1792138" y="129594"/>
                      <a:pt x="1845030" y="151194"/>
                    </a:cubicBezTo>
                    <a:cubicBezTo>
                      <a:pt x="1897921" y="172794"/>
                      <a:pt x="1964986" y="149047"/>
                      <a:pt x="2061022" y="172794"/>
                    </a:cubicBezTo>
                    <a:cubicBezTo>
                      <a:pt x="2157057" y="196541"/>
                      <a:pt x="2336651" y="250474"/>
                      <a:pt x="2421247" y="293674"/>
                    </a:cubicBezTo>
                    <a:cubicBezTo>
                      <a:pt x="2505843" y="336872"/>
                      <a:pt x="2545843" y="385533"/>
                      <a:pt x="2568602" y="431984"/>
                    </a:cubicBezTo>
                    <a:cubicBezTo>
                      <a:pt x="2591361" y="478435"/>
                      <a:pt x="2592348" y="545674"/>
                      <a:pt x="2557802" y="572380"/>
                    </a:cubicBezTo>
                    <a:cubicBezTo>
                      <a:pt x="2523255" y="599086"/>
                      <a:pt x="2461362" y="610341"/>
                      <a:pt x="2361326" y="592222"/>
                    </a:cubicBezTo>
                    <a:cubicBezTo>
                      <a:pt x="2261289" y="574104"/>
                      <a:pt x="2108426" y="465176"/>
                      <a:pt x="1957578" y="463669"/>
                    </a:cubicBezTo>
                    <a:cubicBezTo>
                      <a:pt x="1806731" y="462161"/>
                      <a:pt x="1550599" y="500263"/>
                      <a:pt x="1456244" y="583178"/>
                    </a:cubicBezTo>
                    <a:cubicBezTo>
                      <a:pt x="1432655" y="603907"/>
                      <a:pt x="1411861" y="633621"/>
                      <a:pt x="1395176" y="667600"/>
                    </a:cubicBezTo>
                    <a:lnTo>
                      <a:pt x="1360817" y="771408"/>
                    </a:lnTo>
                    <a:lnTo>
                      <a:pt x="0" y="771408"/>
                    </a:lnTo>
                    <a:lnTo>
                      <a:pt x="7837" y="753861"/>
                    </a:lnTo>
                    <a:cubicBezTo>
                      <a:pt x="28789" y="711647"/>
                      <a:pt x="53201" y="669124"/>
                      <a:pt x="84699" y="626376"/>
                    </a:cubicBezTo>
                    <a:cubicBezTo>
                      <a:pt x="210693" y="455384"/>
                      <a:pt x="433884" y="187196"/>
                      <a:pt x="570680" y="97198"/>
                    </a:cubicBezTo>
                    <a:cubicBezTo>
                      <a:pt x="707474" y="7200"/>
                      <a:pt x="831670" y="97196"/>
                      <a:pt x="905467" y="86398"/>
                    </a:cubicBezTo>
                    <a:cubicBezTo>
                      <a:pt x="979265" y="75598"/>
                      <a:pt x="964865" y="46800"/>
                      <a:pt x="1013463" y="32400"/>
                    </a:cubicBezTo>
                    <a:cubicBezTo>
                      <a:pt x="1062060" y="18002"/>
                      <a:pt x="1128658" y="0"/>
                      <a:pt x="1197054" y="0"/>
                    </a:cubicBezTo>
                    <a:close/>
                  </a:path>
                </a:pathLst>
              </a:custGeom>
              <a:solidFill>
                <a:srgbClr val="F5C4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자유형 3">
                <a:extLst>
                  <a:ext uri="{FF2B5EF4-FFF2-40B4-BE49-F238E27FC236}">
                    <a16:creationId xmlns:a16="http://schemas.microsoft.com/office/drawing/2014/main" id="{C84EE6A1-017C-422F-9E6C-155399793F08}"/>
                  </a:ext>
                </a:extLst>
              </p:cNvPr>
              <p:cNvSpPr/>
              <p:nvPr/>
            </p:nvSpPr>
            <p:spPr>
              <a:xfrm>
                <a:off x="4012752" y="6430693"/>
                <a:ext cx="155417" cy="124893"/>
              </a:xfrm>
              <a:custGeom>
                <a:avLst/>
                <a:gdLst>
                  <a:gd name="connsiteX0" fmla="*/ 155388 w 155417"/>
                  <a:gd name="connsiteY0" fmla="*/ 114887 h 124893"/>
                  <a:gd name="connsiteX1" fmla="*/ 94428 w 155417"/>
                  <a:gd name="connsiteY1" fmla="*/ 31067 h 124893"/>
                  <a:gd name="connsiteX2" fmla="*/ 25848 w 155417"/>
                  <a:gd name="connsiteY2" fmla="*/ 587 h 124893"/>
                  <a:gd name="connsiteX3" fmla="*/ 2988 w 155417"/>
                  <a:gd name="connsiteY3" fmla="*/ 53927 h 124893"/>
                  <a:gd name="connsiteX4" fmla="*/ 86808 w 155417"/>
                  <a:gd name="connsiteY4" fmla="*/ 114887 h 124893"/>
                  <a:gd name="connsiteX5" fmla="*/ 155388 w 155417"/>
                  <a:gd name="connsiteY5" fmla="*/ 114887 h 124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5417" h="124893">
                    <a:moveTo>
                      <a:pt x="155388" y="114887"/>
                    </a:moveTo>
                    <a:cubicBezTo>
                      <a:pt x="156658" y="100917"/>
                      <a:pt x="116018" y="50117"/>
                      <a:pt x="94428" y="31067"/>
                    </a:cubicBezTo>
                    <a:cubicBezTo>
                      <a:pt x="72838" y="12017"/>
                      <a:pt x="41088" y="-3223"/>
                      <a:pt x="25848" y="587"/>
                    </a:cubicBezTo>
                    <a:cubicBezTo>
                      <a:pt x="10608" y="4397"/>
                      <a:pt x="-7172" y="34877"/>
                      <a:pt x="2988" y="53927"/>
                    </a:cubicBezTo>
                    <a:cubicBezTo>
                      <a:pt x="13148" y="72977"/>
                      <a:pt x="65218" y="102187"/>
                      <a:pt x="86808" y="114887"/>
                    </a:cubicBezTo>
                    <a:cubicBezTo>
                      <a:pt x="108398" y="127587"/>
                      <a:pt x="154118" y="128857"/>
                      <a:pt x="155388" y="11488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924625B-BF3D-4BC9-9147-69B9EC472F24}"/>
                </a:ext>
              </a:extLst>
            </p:cNvPr>
            <p:cNvGrpSpPr/>
            <p:nvPr/>
          </p:nvGrpSpPr>
          <p:grpSpPr>
            <a:xfrm flipH="1">
              <a:off x="7629978" y="6128758"/>
              <a:ext cx="2944390" cy="1059234"/>
              <a:chOff x="1620431" y="6086592"/>
              <a:chExt cx="2944390" cy="1059234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D0945B53-7BD5-424C-86BD-FF360A05B1F9}"/>
                  </a:ext>
                </a:extLst>
              </p:cNvPr>
              <p:cNvSpPr/>
              <p:nvPr/>
            </p:nvSpPr>
            <p:spPr>
              <a:xfrm>
                <a:off x="2271536" y="6241326"/>
                <a:ext cx="2293285" cy="904500"/>
              </a:xfrm>
              <a:prstGeom prst="ellipse">
                <a:avLst/>
              </a:prstGeom>
              <a:solidFill>
                <a:schemeClr val="tx1">
                  <a:alpha val="98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모서리가 둥근 직사각형 8">
                <a:extLst>
                  <a:ext uri="{FF2B5EF4-FFF2-40B4-BE49-F238E27FC236}">
                    <a16:creationId xmlns:a16="http://schemas.microsoft.com/office/drawing/2014/main" id="{87D28C34-EA1D-4255-897C-34ACC7FA08CA}"/>
                  </a:ext>
                </a:extLst>
              </p:cNvPr>
              <p:cNvSpPr/>
              <p:nvPr/>
            </p:nvSpPr>
            <p:spPr>
              <a:xfrm rot="640875">
                <a:off x="2515302" y="6334576"/>
                <a:ext cx="1327288" cy="573179"/>
              </a:xfrm>
              <a:custGeom>
                <a:avLst/>
                <a:gdLst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81807 w 559404"/>
                  <a:gd name="connsiteY5" fmla="*/ 155194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34392 w 559404"/>
                  <a:gd name="connsiteY5" fmla="*/ 135058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59404 w 585320"/>
                  <a:gd name="connsiteY3" fmla="*/ 7759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72254 w 585320"/>
                  <a:gd name="connsiteY3" fmla="*/ 5578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5320" h="252766">
                    <a:moveTo>
                      <a:pt x="7" y="77597"/>
                    </a:moveTo>
                    <a:cubicBezTo>
                      <a:pt x="574" y="35469"/>
                      <a:pt x="34748" y="0"/>
                      <a:pt x="77604" y="0"/>
                    </a:cubicBezTo>
                    <a:lnTo>
                      <a:pt x="481807" y="0"/>
                    </a:lnTo>
                    <a:cubicBezTo>
                      <a:pt x="524663" y="0"/>
                      <a:pt x="572254" y="12931"/>
                      <a:pt x="572254" y="55787"/>
                    </a:cubicBezTo>
                    <a:lnTo>
                      <a:pt x="585320" y="99365"/>
                    </a:lnTo>
                    <a:cubicBezTo>
                      <a:pt x="585320" y="142221"/>
                      <a:pt x="477248" y="135058"/>
                      <a:pt x="434392" y="135058"/>
                    </a:cubicBezTo>
                    <a:cubicBezTo>
                      <a:pt x="241424" y="121808"/>
                      <a:pt x="208933" y="252766"/>
                      <a:pt x="74199" y="252766"/>
                    </a:cubicBezTo>
                    <a:cubicBezTo>
                      <a:pt x="31343" y="252766"/>
                      <a:pt x="-560" y="119725"/>
                      <a:pt x="7" y="77597"/>
                    </a:cubicBezTo>
                    <a:close/>
                  </a:path>
                </a:pathLst>
              </a:custGeom>
              <a:solidFill>
                <a:srgbClr val="F2A5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59">
                <a:extLst>
                  <a:ext uri="{FF2B5EF4-FFF2-40B4-BE49-F238E27FC236}">
                    <a16:creationId xmlns:a16="http://schemas.microsoft.com/office/drawing/2014/main" id="{2194D859-2632-46EF-8145-168085339FD4}"/>
                  </a:ext>
                </a:extLst>
              </p:cNvPr>
              <p:cNvSpPr/>
              <p:nvPr/>
            </p:nvSpPr>
            <p:spPr>
              <a:xfrm>
                <a:off x="1620431" y="6086592"/>
                <a:ext cx="2584850" cy="771408"/>
              </a:xfrm>
              <a:custGeom>
                <a:avLst/>
                <a:gdLst>
                  <a:gd name="connsiteX0" fmla="*/ 1197054 w 2584850"/>
                  <a:gd name="connsiteY0" fmla="*/ 0 h 771408"/>
                  <a:gd name="connsiteX1" fmla="*/ 1423847 w 2584850"/>
                  <a:gd name="connsiteY1" fmla="*/ 32400 h 771408"/>
                  <a:gd name="connsiteX2" fmla="*/ 1743667 w 2584850"/>
                  <a:gd name="connsiteY2" fmla="*/ 43198 h 771408"/>
                  <a:gd name="connsiteX3" fmla="*/ 1845030 w 2584850"/>
                  <a:gd name="connsiteY3" fmla="*/ 151194 h 771408"/>
                  <a:gd name="connsiteX4" fmla="*/ 2061022 w 2584850"/>
                  <a:gd name="connsiteY4" fmla="*/ 172794 h 771408"/>
                  <a:gd name="connsiteX5" fmla="*/ 2421247 w 2584850"/>
                  <a:gd name="connsiteY5" fmla="*/ 293674 h 771408"/>
                  <a:gd name="connsiteX6" fmla="*/ 2568602 w 2584850"/>
                  <a:gd name="connsiteY6" fmla="*/ 431984 h 771408"/>
                  <a:gd name="connsiteX7" fmla="*/ 2557802 w 2584850"/>
                  <a:gd name="connsiteY7" fmla="*/ 572380 h 771408"/>
                  <a:gd name="connsiteX8" fmla="*/ 2361326 w 2584850"/>
                  <a:gd name="connsiteY8" fmla="*/ 592222 h 771408"/>
                  <a:gd name="connsiteX9" fmla="*/ 1957578 w 2584850"/>
                  <a:gd name="connsiteY9" fmla="*/ 463669 h 771408"/>
                  <a:gd name="connsiteX10" fmla="*/ 1456244 w 2584850"/>
                  <a:gd name="connsiteY10" fmla="*/ 583178 h 771408"/>
                  <a:gd name="connsiteX11" fmla="*/ 1395176 w 2584850"/>
                  <a:gd name="connsiteY11" fmla="*/ 667600 h 771408"/>
                  <a:gd name="connsiteX12" fmla="*/ 1360817 w 2584850"/>
                  <a:gd name="connsiteY12" fmla="*/ 771408 h 771408"/>
                  <a:gd name="connsiteX13" fmla="*/ 0 w 2584850"/>
                  <a:gd name="connsiteY13" fmla="*/ 771408 h 771408"/>
                  <a:gd name="connsiteX14" fmla="*/ 7837 w 2584850"/>
                  <a:gd name="connsiteY14" fmla="*/ 753861 h 771408"/>
                  <a:gd name="connsiteX15" fmla="*/ 84699 w 2584850"/>
                  <a:gd name="connsiteY15" fmla="*/ 626376 h 771408"/>
                  <a:gd name="connsiteX16" fmla="*/ 570680 w 2584850"/>
                  <a:gd name="connsiteY16" fmla="*/ 97198 h 771408"/>
                  <a:gd name="connsiteX17" fmla="*/ 905467 w 2584850"/>
                  <a:gd name="connsiteY17" fmla="*/ 86398 h 771408"/>
                  <a:gd name="connsiteX18" fmla="*/ 1013463 w 2584850"/>
                  <a:gd name="connsiteY18" fmla="*/ 32400 h 771408"/>
                  <a:gd name="connsiteX19" fmla="*/ 1197054 w 2584850"/>
                  <a:gd name="connsiteY19" fmla="*/ 0 h 771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84850" h="771408">
                    <a:moveTo>
                      <a:pt x="1197054" y="0"/>
                    </a:moveTo>
                    <a:cubicBezTo>
                      <a:pt x="1265450" y="0"/>
                      <a:pt x="1332745" y="25200"/>
                      <a:pt x="1423847" y="32400"/>
                    </a:cubicBezTo>
                    <a:cubicBezTo>
                      <a:pt x="1514950" y="39600"/>
                      <a:pt x="1673471" y="23400"/>
                      <a:pt x="1743667" y="43198"/>
                    </a:cubicBezTo>
                    <a:cubicBezTo>
                      <a:pt x="1813865" y="62998"/>
                      <a:pt x="1792138" y="129594"/>
                      <a:pt x="1845030" y="151194"/>
                    </a:cubicBezTo>
                    <a:cubicBezTo>
                      <a:pt x="1897921" y="172794"/>
                      <a:pt x="1964986" y="149047"/>
                      <a:pt x="2061022" y="172794"/>
                    </a:cubicBezTo>
                    <a:cubicBezTo>
                      <a:pt x="2157057" y="196541"/>
                      <a:pt x="2336651" y="250474"/>
                      <a:pt x="2421247" y="293674"/>
                    </a:cubicBezTo>
                    <a:cubicBezTo>
                      <a:pt x="2505843" y="336872"/>
                      <a:pt x="2545843" y="385533"/>
                      <a:pt x="2568602" y="431984"/>
                    </a:cubicBezTo>
                    <a:cubicBezTo>
                      <a:pt x="2591361" y="478435"/>
                      <a:pt x="2592348" y="545674"/>
                      <a:pt x="2557802" y="572380"/>
                    </a:cubicBezTo>
                    <a:cubicBezTo>
                      <a:pt x="2523255" y="599086"/>
                      <a:pt x="2461362" y="610341"/>
                      <a:pt x="2361326" y="592222"/>
                    </a:cubicBezTo>
                    <a:cubicBezTo>
                      <a:pt x="2261289" y="574104"/>
                      <a:pt x="2108426" y="465176"/>
                      <a:pt x="1957578" y="463669"/>
                    </a:cubicBezTo>
                    <a:cubicBezTo>
                      <a:pt x="1806731" y="462161"/>
                      <a:pt x="1550599" y="500263"/>
                      <a:pt x="1456244" y="583178"/>
                    </a:cubicBezTo>
                    <a:cubicBezTo>
                      <a:pt x="1432655" y="603907"/>
                      <a:pt x="1411861" y="633621"/>
                      <a:pt x="1395176" y="667600"/>
                    </a:cubicBezTo>
                    <a:lnTo>
                      <a:pt x="1360817" y="771408"/>
                    </a:lnTo>
                    <a:lnTo>
                      <a:pt x="0" y="771408"/>
                    </a:lnTo>
                    <a:lnTo>
                      <a:pt x="7837" y="753861"/>
                    </a:lnTo>
                    <a:cubicBezTo>
                      <a:pt x="28789" y="711647"/>
                      <a:pt x="53201" y="669124"/>
                      <a:pt x="84699" y="626376"/>
                    </a:cubicBezTo>
                    <a:cubicBezTo>
                      <a:pt x="210693" y="455384"/>
                      <a:pt x="433884" y="187196"/>
                      <a:pt x="570680" y="97198"/>
                    </a:cubicBezTo>
                    <a:cubicBezTo>
                      <a:pt x="707474" y="7200"/>
                      <a:pt x="831670" y="97196"/>
                      <a:pt x="905467" y="86398"/>
                    </a:cubicBezTo>
                    <a:cubicBezTo>
                      <a:pt x="979265" y="75598"/>
                      <a:pt x="964865" y="46800"/>
                      <a:pt x="1013463" y="32400"/>
                    </a:cubicBezTo>
                    <a:cubicBezTo>
                      <a:pt x="1062060" y="18002"/>
                      <a:pt x="1128658" y="0"/>
                      <a:pt x="1197054" y="0"/>
                    </a:cubicBezTo>
                    <a:close/>
                  </a:path>
                </a:pathLst>
              </a:custGeom>
              <a:solidFill>
                <a:srgbClr val="F5C4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자유형 60">
                <a:extLst>
                  <a:ext uri="{FF2B5EF4-FFF2-40B4-BE49-F238E27FC236}">
                    <a16:creationId xmlns:a16="http://schemas.microsoft.com/office/drawing/2014/main" id="{D67701BE-FE5A-493E-B7BB-16AB0D214611}"/>
                  </a:ext>
                </a:extLst>
              </p:cNvPr>
              <p:cNvSpPr/>
              <p:nvPr/>
            </p:nvSpPr>
            <p:spPr>
              <a:xfrm>
                <a:off x="4012752" y="6430693"/>
                <a:ext cx="155417" cy="124893"/>
              </a:xfrm>
              <a:custGeom>
                <a:avLst/>
                <a:gdLst>
                  <a:gd name="connsiteX0" fmla="*/ 155388 w 155417"/>
                  <a:gd name="connsiteY0" fmla="*/ 114887 h 124893"/>
                  <a:gd name="connsiteX1" fmla="*/ 94428 w 155417"/>
                  <a:gd name="connsiteY1" fmla="*/ 31067 h 124893"/>
                  <a:gd name="connsiteX2" fmla="*/ 25848 w 155417"/>
                  <a:gd name="connsiteY2" fmla="*/ 587 h 124893"/>
                  <a:gd name="connsiteX3" fmla="*/ 2988 w 155417"/>
                  <a:gd name="connsiteY3" fmla="*/ 53927 h 124893"/>
                  <a:gd name="connsiteX4" fmla="*/ 86808 w 155417"/>
                  <a:gd name="connsiteY4" fmla="*/ 114887 h 124893"/>
                  <a:gd name="connsiteX5" fmla="*/ 155388 w 155417"/>
                  <a:gd name="connsiteY5" fmla="*/ 114887 h 124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5417" h="124893">
                    <a:moveTo>
                      <a:pt x="155388" y="114887"/>
                    </a:moveTo>
                    <a:cubicBezTo>
                      <a:pt x="156658" y="100917"/>
                      <a:pt x="116018" y="50117"/>
                      <a:pt x="94428" y="31067"/>
                    </a:cubicBezTo>
                    <a:cubicBezTo>
                      <a:pt x="72838" y="12017"/>
                      <a:pt x="41088" y="-3223"/>
                      <a:pt x="25848" y="587"/>
                    </a:cubicBezTo>
                    <a:cubicBezTo>
                      <a:pt x="10608" y="4397"/>
                      <a:pt x="-7172" y="34877"/>
                      <a:pt x="2988" y="53927"/>
                    </a:cubicBezTo>
                    <a:cubicBezTo>
                      <a:pt x="13148" y="72977"/>
                      <a:pt x="65218" y="102187"/>
                      <a:pt x="86808" y="114887"/>
                    </a:cubicBezTo>
                    <a:cubicBezTo>
                      <a:pt x="108398" y="127587"/>
                      <a:pt x="154118" y="128857"/>
                      <a:pt x="155388" y="11488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27D3C4D-65C6-4D99-BD76-AE5DDD5DC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70" y="1091692"/>
            <a:ext cx="7560767" cy="458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97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428663B-E301-4129-B117-F93F96B694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50" t="12600" r="13375" b="65000"/>
          <a:stretch/>
        </p:blipFill>
        <p:spPr>
          <a:xfrm>
            <a:off x="221019" y="332655"/>
            <a:ext cx="8861317" cy="15121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9734E55-4347-4A2D-9368-5E8BFF6008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26" t="17801" r="16926" b="62599"/>
          <a:stretch/>
        </p:blipFill>
        <p:spPr>
          <a:xfrm>
            <a:off x="221019" y="2081421"/>
            <a:ext cx="8085477" cy="13475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3DD5F6-6D38-4A19-8635-AA95A754A9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138" t="17801" r="18500" b="37400"/>
          <a:stretch/>
        </p:blipFill>
        <p:spPr>
          <a:xfrm>
            <a:off x="221019" y="3645025"/>
            <a:ext cx="8445286" cy="2880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E8AFDC-409F-4083-8024-4A98A1ABC1C0}"/>
              </a:ext>
            </a:extLst>
          </p:cNvPr>
          <p:cNvSpPr txBox="1"/>
          <p:nvPr/>
        </p:nvSpPr>
        <p:spPr>
          <a:xfrm>
            <a:off x="3275856" y="331678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가장 최근에 사용된 파일 목록 삭제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EF56FF-036B-4A6E-88C3-0E1BBF5249FC}"/>
              </a:ext>
            </a:extLst>
          </p:cNvPr>
          <p:cNvSpPr txBox="1"/>
          <p:nvPr/>
        </p:nvSpPr>
        <p:spPr>
          <a:xfrm>
            <a:off x="3243429" y="2060848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가장 최근에 사용된 문서 목록 삭제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E5D356-AF49-4B45-A22C-C9B2CBA889E0}"/>
              </a:ext>
            </a:extLst>
          </p:cNvPr>
          <p:cNvSpPr txBox="1"/>
          <p:nvPr/>
        </p:nvSpPr>
        <p:spPr>
          <a:xfrm>
            <a:off x="4981647" y="3882348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가장 최근에 사용된 파일 목록 삭제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241375-4C19-485D-9C49-02D0367DA4DB}"/>
              </a:ext>
            </a:extLst>
          </p:cNvPr>
          <p:cNvSpPr txBox="1"/>
          <p:nvPr/>
        </p:nvSpPr>
        <p:spPr>
          <a:xfrm>
            <a:off x="4955922" y="4644039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 기록 삭제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AB43FB-1750-4B22-931B-02C225AB0E23}"/>
              </a:ext>
            </a:extLst>
          </p:cNvPr>
          <p:cNvSpPr txBox="1"/>
          <p:nvPr/>
        </p:nvSpPr>
        <p:spPr>
          <a:xfrm>
            <a:off x="4955922" y="5827719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캐시 삭제</a:t>
            </a:r>
          </a:p>
        </p:txBody>
      </p:sp>
    </p:spTree>
    <p:extLst>
      <p:ext uri="{BB962C8B-B14F-4D97-AF65-F5344CB8AC3E}">
        <p14:creationId xmlns:p14="http://schemas.microsoft.com/office/powerpoint/2010/main" val="2371076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36104" y="252522"/>
            <a:ext cx="57961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3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#</a:t>
            </a:r>
            <a:r>
              <a:rPr lang="ko-KR" altLang="en-US" spc="3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공개</a:t>
            </a:r>
            <a:r>
              <a:rPr lang="en-US" altLang="ko-KR" spc="3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SW</a:t>
            </a:r>
            <a:r>
              <a:rPr lang="ko-KR" altLang="en-US" spc="3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기능분석</a:t>
            </a:r>
            <a:endParaRPr lang="en-US" altLang="ko-KR" spc="300" dirty="0">
              <a:solidFill>
                <a:srgbClr val="387D96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r>
              <a:rPr lang="ko-KR" altLang="en-US" sz="28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클리너 및 옵션 리스트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4016" y="221744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spc="-151" dirty="0">
                <a:solidFill>
                  <a:srgbClr val="9BD7EF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0</a:t>
            </a:r>
            <a:r>
              <a:rPr lang="en-US" altLang="ko-KR" sz="4800" spc="-151" dirty="0">
                <a:solidFill>
                  <a:srgbClr val="52A2BE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</a:t>
            </a:r>
            <a:endParaRPr lang="ko-KR" altLang="en-US" sz="4800" spc="-151" dirty="0">
              <a:solidFill>
                <a:srgbClr val="52A2BE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589240"/>
            <a:ext cx="9144000" cy="1268760"/>
          </a:xfrm>
          <a:prstGeom prst="rect">
            <a:avLst/>
          </a:prstGeom>
          <a:solidFill>
            <a:srgbClr val="55BCE3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CA248ACC-BFCB-4103-A6FB-697F9D55EDF0}"/>
              </a:ext>
            </a:extLst>
          </p:cNvPr>
          <p:cNvSpPr/>
          <p:nvPr/>
        </p:nvSpPr>
        <p:spPr>
          <a:xfrm>
            <a:off x="-540568" y="3925092"/>
            <a:ext cx="9937103" cy="76287"/>
          </a:xfrm>
          <a:prstGeom prst="flowChartProcess">
            <a:avLst/>
          </a:prstGeom>
          <a:solidFill>
            <a:srgbClr val="E8CF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B7A7E198-8EE1-48CD-8169-9EF337B152C2}"/>
              </a:ext>
            </a:extLst>
          </p:cNvPr>
          <p:cNvSpPr/>
          <p:nvPr/>
        </p:nvSpPr>
        <p:spPr>
          <a:xfrm>
            <a:off x="-540567" y="3996112"/>
            <a:ext cx="9937103" cy="3195559"/>
          </a:xfrm>
          <a:prstGeom prst="flowChartProcess">
            <a:avLst/>
          </a:prstGeom>
          <a:solidFill>
            <a:srgbClr val="D8A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D4F1957E-61F1-434A-B4CD-65F5823E3BFE}"/>
              </a:ext>
            </a:extLst>
          </p:cNvPr>
          <p:cNvSpPr/>
          <p:nvPr/>
        </p:nvSpPr>
        <p:spPr>
          <a:xfrm>
            <a:off x="4999996" y="4146034"/>
            <a:ext cx="4396539" cy="1879558"/>
          </a:xfrm>
          <a:prstGeom prst="parallelogram">
            <a:avLst>
              <a:gd name="adj" fmla="val 5511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양쪽 모서리가 둥근 사각형 21">
            <a:extLst>
              <a:ext uri="{FF2B5EF4-FFF2-40B4-BE49-F238E27FC236}">
                <a16:creationId xmlns:a16="http://schemas.microsoft.com/office/drawing/2014/main" id="{FC5D218F-D61B-4BCF-91FF-E4AB796B78EE}"/>
              </a:ext>
            </a:extLst>
          </p:cNvPr>
          <p:cNvSpPr/>
          <p:nvPr/>
        </p:nvSpPr>
        <p:spPr>
          <a:xfrm>
            <a:off x="435739" y="1091693"/>
            <a:ext cx="8085901" cy="4984392"/>
          </a:xfrm>
          <a:prstGeom prst="round2SameRect">
            <a:avLst>
              <a:gd name="adj1" fmla="val 0"/>
              <a:gd name="adj2" fmla="val 5356"/>
            </a:avLst>
          </a:prstGeom>
          <a:solidFill>
            <a:srgbClr val="4E4C4D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모서리가 둥근 직사각형 22">
            <a:extLst>
              <a:ext uri="{FF2B5EF4-FFF2-40B4-BE49-F238E27FC236}">
                <a16:creationId xmlns:a16="http://schemas.microsoft.com/office/drawing/2014/main" id="{29880EF3-C052-4175-98E2-08D9BEFF8916}"/>
              </a:ext>
            </a:extLst>
          </p:cNvPr>
          <p:cNvSpPr/>
          <p:nvPr/>
        </p:nvSpPr>
        <p:spPr>
          <a:xfrm>
            <a:off x="1058097" y="1091693"/>
            <a:ext cx="7049508" cy="460335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5282C8A-2539-4EF9-968B-5388E446AA87}"/>
              </a:ext>
            </a:extLst>
          </p:cNvPr>
          <p:cNvGrpSpPr/>
          <p:nvPr/>
        </p:nvGrpSpPr>
        <p:grpSpPr>
          <a:xfrm>
            <a:off x="-284042" y="6008251"/>
            <a:ext cx="9544827" cy="1477079"/>
            <a:chOff x="314735" y="5528163"/>
            <a:chExt cx="11710710" cy="1659829"/>
          </a:xfrm>
        </p:grpSpPr>
        <p:sp>
          <p:nvSpPr>
            <p:cNvPr id="13" name="모서리가 둥근 직사각형 25">
              <a:extLst>
                <a:ext uri="{FF2B5EF4-FFF2-40B4-BE49-F238E27FC236}">
                  <a16:creationId xmlns:a16="http://schemas.microsoft.com/office/drawing/2014/main" id="{C76AAC49-A591-4C73-B2D3-5C619591014D}"/>
                </a:ext>
              </a:extLst>
            </p:cNvPr>
            <p:cNvSpPr/>
            <p:nvPr/>
          </p:nvSpPr>
          <p:spPr>
            <a:xfrm>
              <a:off x="8914741" y="5528163"/>
              <a:ext cx="1221796" cy="19387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모서리가 둥근 직사각형 24">
              <a:extLst>
                <a:ext uri="{FF2B5EF4-FFF2-40B4-BE49-F238E27FC236}">
                  <a16:creationId xmlns:a16="http://schemas.microsoft.com/office/drawing/2014/main" id="{A4B6A53C-B25B-4A23-BD99-220904098B08}"/>
                </a:ext>
              </a:extLst>
            </p:cNvPr>
            <p:cNvSpPr/>
            <p:nvPr/>
          </p:nvSpPr>
          <p:spPr>
            <a:xfrm>
              <a:off x="2129745" y="5528163"/>
              <a:ext cx="1221796" cy="19387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다리꼴 14">
              <a:extLst>
                <a:ext uri="{FF2B5EF4-FFF2-40B4-BE49-F238E27FC236}">
                  <a16:creationId xmlns:a16="http://schemas.microsoft.com/office/drawing/2014/main" id="{A2186EB2-DA6A-4D99-9621-D47FF9E71C32}"/>
                </a:ext>
              </a:extLst>
            </p:cNvPr>
            <p:cNvSpPr/>
            <p:nvPr/>
          </p:nvSpPr>
          <p:spPr>
            <a:xfrm>
              <a:off x="314735" y="5715443"/>
              <a:ext cx="11710710" cy="1142557"/>
            </a:xfrm>
            <a:prstGeom prst="trapezoid">
              <a:avLst>
                <a:gd name="adj" fmla="val 78388"/>
              </a:avLst>
            </a:prstGeom>
            <a:solidFill>
              <a:srgbClr val="F6F6F6"/>
            </a:solidFill>
            <a:ln w="92075">
              <a:solidFill>
                <a:srgbClr val="F6F6F6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사다리꼴 15">
              <a:extLst>
                <a:ext uri="{FF2B5EF4-FFF2-40B4-BE49-F238E27FC236}">
                  <a16:creationId xmlns:a16="http://schemas.microsoft.com/office/drawing/2014/main" id="{046BCC6E-FDE8-41B2-8F83-F34AEFDF4A84}"/>
                </a:ext>
              </a:extLst>
            </p:cNvPr>
            <p:cNvSpPr/>
            <p:nvPr/>
          </p:nvSpPr>
          <p:spPr>
            <a:xfrm>
              <a:off x="1197847" y="5877996"/>
              <a:ext cx="9920729" cy="702305"/>
            </a:xfrm>
            <a:prstGeom prst="trapezoid">
              <a:avLst>
                <a:gd name="adj" fmla="val 64216"/>
              </a:avLst>
            </a:prstGeom>
            <a:solidFill>
              <a:schemeClr val="tx1">
                <a:lumMod val="65000"/>
                <a:lumOff val="35000"/>
              </a:schemeClr>
            </a:solidFill>
            <a:ln w="92075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59A4FBAD-E860-4D51-BD69-82B1EF81708D}"/>
                </a:ext>
              </a:extLst>
            </p:cNvPr>
            <p:cNvSpPr/>
            <p:nvPr/>
          </p:nvSpPr>
          <p:spPr>
            <a:xfrm>
              <a:off x="5042161" y="6746190"/>
              <a:ext cx="2172970" cy="191617"/>
            </a:xfrm>
            <a:prstGeom prst="trapezoid">
              <a:avLst>
                <a:gd name="adj" fmla="val 27124"/>
              </a:avLst>
            </a:prstGeom>
            <a:solidFill>
              <a:schemeClr val="bg1">
                <a:lumMod val="75000"/>
              </a:schemeClr>
            </a:solidFill>
            <a:ln w="92075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7FA3853-667A-492B-8ACF-B74FCE4C2DA5}"/>
                </a:ext>
              </a:extLst>
            </p:cNvPr>
            <p:cNvGrpSpPr/>
            <p:nvPr/>
          </p:nvGrpSpPr>
          <p:grpSpPr>
            <a:xfrm>
              <a:off x="1620431" y="6086592"/>
              <a:ext cx="2944390" cy="1059234"/>
              <a:chOff x="1620431" y="6086592"/>
              <a:chExt cx="2944390" cy="1059234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10478F47-878E-4AB0-A3A3-0FE707DBF2F0}"/>
                  </a:ext>
                </a:extLst>
              </p:cNvPr>
              <p:cNvSpPr/>
              <p:nvPr/>
            </p:nvSpPr>
            <p:spPr>
              <a:xfrm>
                <a:off x="2271536" y="6241326"/>
                <a:ext cx="2293285" cy="904500"/>
              </a:xfrm>
              <a:prstGeom prst="ellipse">
                <a:avLst/>
              </a:prstGeom>
              <a:solidFill>
                <a:schemeClr val="tx1">
                  <a:alpha val="98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모서리가 둥근 직사각형 8">
                <a:extLst>
                  <a:ext uri="{FF2B5EF4-FFF2-40B4-BE49-F238E27FC236}">
                    <a16:creationId xmlns:a16="http://schemas.microsoft.com/office/drawing/2014/main" id="{16259070-A6E0-48A0-A447-CD358859B8A9}"/>
                  </a:ext>
                </a:extLst>
              </p:cNvPr>
              <p:cNvSpPr/>
              <p:nvPr/>
            </p:nvSpPr>
            <p:spPr>
              <a:xfrm rot="640875">
                <a:off x="2515302" y="6334576"/>
                <a:ext cx="1327288" cy="573179"/>
              </a:xfrm>
              <a:custGeom>
                <a:avLst/>
                <a:gdLst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81807 w 559404"/>
                  <a:gd name="connsiteY5" fmla="*/ 155194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34392 w 559404"/>
                  <a:gd name="connsiteY5" fmla="*/ 135058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59404 w 585320"/>
                  <a:gd name="connsiteY3" fmla="*/ 7759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72254 w 585320"/>
                  <a:gd name="connsiteY3" fmla="*/ 5578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5320" h="252766">
                    <a:moveTo>
                      <a:pt x="7" y="77597"/>
                    </a:moveTo>
                    <a:cubicBezTo>
                      <a:pt x="574" y="35469"/>
                      <a:pt x="34748" y="0"/>
                      <a:pt x="77604" y="0"/>
                    </a:cubicBezTo>
                    <a:lnTo>
                      <a:pt x="481807" y="0"/>
                    </a:lnTo>
                    <a:cubicBezTo>
                      <a:pt x="524663" y="0"/>
                      <a:pt x="572254" y="12931"/>
                      <a:pt x="572254" y="55787"/>
                    </a:cubicBezTo>
                    <a:lnTo>
                      <a:pt x="585320" y="99365"/>
                    </a:lnTo>
                    <a:cubicBezTo>
                      <a:pt x="585320" y="142221"/>
                      <a:pt x="477248" y="135058"/>
                      <a:pt x="434392" y="135058"/>
                    </a:cubicBezTo>
                    <a:cubicBezTo>
                      <a:pt x="241424" y="121808"/>
                      <a:pt x="208933" y="252766"/>
                      <a:pt x="74199" y="252766"/>
                    </a:cubicBezTo>
                    <a:cubicBezTo>
                      <a:pt x="31343" y="252766"/>
                      <a:pt x="-560" y="119725"/>
                      <a:pt x="7" y="77597"/>
                    </a:cubicBezTo>
                    <a:close/>
                  </a:path>
                </a:pathLst>
              </a:custGeom>
              <a:solidFill>
                <a:srgbClr val="F2A5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자유형 43">
                <a:extLst>
                  <a:ext uri="{FF2B5EF4-FFF2-40B4-BE49-F238E27FC236}">
                    <a16:creationId xmlns:a16="http://schemas.microsoft.com/office/drawing/2014/main" id="{09BADA07-613A-439C-880F-04DFFFB44C5D}"/>
                  </a:ext>
                </a:extLst>
              </p:cNvPr>
              <p:cNvSpPr/>
              <p:nvPr/>
            </p:nvSpPr>
            <p:spPr>
              <a:xfrm>
                <a:off x="1620431" y="6086592"/>
                <a:ext cx="2584850" cy="771408"/>
              </a:xfrm>
              <a:custGeom>
                <a:avLst/>
                <a:gdLst>
                  <a:gd name="connsiteX0" fmla="*/ 1197054 w 2584850"/>
                  <a:gd name="connsiteY0" fmla="*/ 0 h 771408"/>
                  <a:gd name="connsiteX1" fmla="*/ 1423847 w 2584850"/>
                  <a:gd name="connsiteY1" fmla="*/ 32400 h 771408"/>
                  <a:gd name="connsiteX2" fmla="*/ 1743667 w 2584850"/>
                  <a:gd name="connsiteY2" fmla="*/ 43198 h 771408"/>
                  <a:gd name="connsiteX3" fmla="*/ 1845030 w 2584850"/>
                  <a:gd name="connsiteY3" fmla="*/ 151194 h 771408"/>
                  <a:gd name="connsiteX4" fmla="*/ 2061022 w 2584850"/>
                  <a:gd name="connsiteY4" fmla="*/ 172794 h 771408"/>
                  <a:gd name="connsiteX5" fmla="*/ 2421247 w 2584850"/>
                  <a:gd name="connsiteY5" fmla="*/ 293674 h 771408"/>
                  <a:gd name="connsiteX6" fmla="*/ 2568602 w 2584850"/>
                  <a:gd name="connsiteY6" fmla="*/ 431984 h 771408"/>
                  <a:gd name="connsiteX7" fmla="*/ 2557802 w 2584850"/>
                  <a:gd name="connsiteY7" fmla="*/ 572380 h 771408"/>
                  <a:gd name="connsiteX8" fmla="*/ 2361326 w 2584850"/>
                  <a:gd name="connsiteY8" fmla="*/ 592222 h 771408"/>
                  <a:gd name="connsiteX9" fmla="*/ 1957578 w 2584850"/>
                  <a:gd name="connsiteY9" fmla="*/ 463669 h 771408"/>
                  <a:gd name="connsiteX10" fmla="*/ 1456244 w 2584850"/>
                  <a:gd name="connsiteY10" fmla="*/ 583178 h 771408"/>
                  <a:gd name="connsiteX11" fmla="*/ 1395176 w 2584850"/>
                  <a:gd name="connsiteY11" fmla="*/ 667600 h 771408"/>
                  <a:gd name="connsiteX12" fmla="*/ 1360817 w 2584850"/>
                  <a:gd name="connsiteY12" fmla="*/ 771408 h 771408"/>
                  <a:gd name="connsiteX13" fmla="*/ 0 w 2584850"/>
                  <a:gd name="connsiteY13" fmla="*/ 771408 h 771408"/>
                  <a:gd name="connsiteX14" fmla="*/ 7837 w 2584850"/>
                  <a:gd name="connsiteY14" fmla="*/ 753861 h 771408"/>
                  <a:gd name="connsiteX15" fmla="*/ 84699 w 2584850"/>
                  <a:gd name="connsiteY15" fmla="*/ 626376 h 771408"/>
                  <a:gd name="connsiteX16" fmla="*/ 570680 w 2584850"/>
                  <a:gd name="connsiteY16" fmla="*/ 97198 h 771408"/>
                  <a:gd name="connsiteX17" fmla="*/ 905467 w 2584850"/>
                  <a:gd name="connsiteY17" fmla="*/ 86398 h 771408"/>
                  <a:gd name="connsiteX18" fmla="*/ 1013463 w 2584850"/>
                  <a:gd name="connsiteY18" fmla="*/ 32400 h 771408"/>
                  <a:gd name="connsiteX19" fmla="*/ 1197054 w 2584850"/>
                  <a:gd name="connsiteY19" fmla="*/ 0 h 771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84850" h="771408">
                    <a:moveTo>
                      <a:pt x="1197054" y="0"/>
                    </a:moveTo>
                    <a:cubicBezTo>
                      <a:pt x="1265450" y="0"/>
                      <a:pt x="1332745" y="25200"/>
                      <a:pt x="1423847" y="32400"/>
                    </a:cubicBezTo>
                    <a:cubicBezTo>
                      <a:pt x="1514950" y="39600"/>
                      <a:pt x="1673471" y="23400"/>
                      <a:pt x="1743667" y="43198"/>
                    </a:cubicBezTo>
                    <a:cubicBezTo>
                      <a:pt x="1813865" y="62998"/>
                      <a:pt x="1792138" y="129594"/>
                      <a:pt x="1845030" y="151194"/>
                    </a:cubicBezTo>
                    <a:cubicBezTo>
                      <a:pt x="1897921" y="172794"/>
                      <a:pt x="1964986" y="149047"/>
                      <a:pt x="2061022" y="172794"/>
                    </a:cubicBezTo>
                    <a:cubicBezTo>
                      <a:pt x="2157057" y="196541"/>
                      <a:pt x="2336651" y="250474"/>
                      <a:pt x="2421247" y="293674"/>
                    </a:cubicBezTo>
                    <a:cubicBezTo>
                      <a:pt x="2505843" y="336872"/>
                      <a:pt x="2545843" y="385533"/>
                      <a:pt x="2568602" y="431984"/>
                    </a:cubicBezTo>
                    <a:cubicBezTo>
                      <a:pt x="2591361" y="478435"/>
                      <a:pt x="2592348" y="545674"/>
                      <a:pt x="2557802" y="572380"/>
                    </a:cubicBezTo>
                    <a:cubicBezTo>
                      <a:pt x="2523255" y="599086"/>
                      <a:pt x="2461362" y="610341"/>
                      <a:pt x="2361326" y="592222"/>
                    </a:cubicBezTo>
                    <a:cubicBezTo>
                      <a:pt x="2261289" y="574104"/>
                      <a:pt x="2108426" y="465176"/>
                      <a:pt x="1957578" y="463669"/>
                    </a:cubicBezTo>
                    <a:cubicBezTo>
                      <a:pt x="1806731" y="462161"/>
                      <a:pt x="1550599" y="500263"/>
                      <a:pt x="1456244" y="583178"/>
                    </a:cubicBezTo>
                    <a:cubicBezTo>
                      <a:pt x="1432655" y="603907"/>
                      <a:pt x="1411861" y="633621"/>
                      <a:pt x="1395176" y="667600"/>
                    </a:cubicBezTo>
                    <a:lnTo>
                      <a:pt x="1360817" y="771408"/>
                    </a:lnTo>
                    <a:lnTo>
                      <a:pt x="0" y="771408"/>
                    </a:lnTo>
                    <a:lnTo>
                      <a:pt x="7837" y="753861"/>
                    </a:lnTo>
                    <a:cubicBezTo>
                      <a:pt x="28789" y="711647"/>
                      <a:pt x="53201" y="669124"/>
                      <a:pt x="84699" y="626376"/>
                    </a:cubicBezTo>
                    <a:cubicBezTo>
                      <a:pt x="210693" y="455384"/>
                      <a:pt x="433884" y="187196"/>
                      <a:pt x="570680" y="97198"/>
                    </a:cubicBezTo>
                    <a:cubicBezTo>
                      <a:pt x="707474" y="7200"/>
                      <a:pt x="831670" y="97196"/>
                      <a:pt x="905467" y="86398"/>
                    </a:cubicBezTo>
                    <a:cubicBezTo>
                      <a:pt x="979265" y="75598"/>
                      <a:pt x="964865" y="46800"/>
                      <a:pt x="1013463" y="32400"/>
                    </a:cubicBezTo>
                    <a:cubicBezTo>
                      <a:pt x="1062060" y="18002"/>
                      <a:pt x="1128658" y="0"/>
                      <a:pt x="1197054" y="0"/>
                    </a:cubicBezTo>
                    <a:close/>
                  </a:path>
                </a:pathLst>
              </a:custGeom>
              <a:solidFill>
                <a:srgbClr val="F5C4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자유형 3">
                <a:extLst>
                  <a:ext uri="{FF2B5EF4-FFF2-40B4-BE49-F238E27FC236}">
                    <a16:creationId xmlns:a16="http://schemas.microsoft.com/office/drawing/2014/main" id="{C84EE6A1-017C-422F-9E6C-155399793F08}"/>
                  </a:ext>
                </a:extLst>
              </p:cNvPr>
              <p:cNvSpPr/>
              <p:nvPr/>
            </p:nvSpPr>
            <p:spPr>
              <a:xfrm>
                <a:off x="4012752" y="6430693"/>
                <a:ext cx="155417" cy="124893"/>
              </a:xfrm>
              <a:custGeom>
                <a:avLst/>
                <a:gdLst>
                  <a:gd name="connsiteX0" fmla="*/ 155388 w 155417"/>
                  <a:gd name="connsiteY0" fmla="*/ 114887 h 124893"/>
                  <a:gd name="connsiteX1" fmla="*/ 94428 w 155417"/>
                  <a:gd name="connsiteY1" fmla="*/ 31067 h 124893"/>
                  <a:gd name="connsiteX2" fmla="*/ 25848 w 155417"/>
                  <a:gd name="connsiteY2" fmla="*/ 587 h 124893"/>
                  <a:gd name="connsiteX3" fmla="*/ 2988 w 155417"/>
                  <a:gd name="connsiteY3" fmla="*/ 53927 h 124893"/>
                  <a:gd name="connsiteX4" fmla="*/ 86808 w 155417"/>
                  <a:gd name="connsiteY4" fmla="*/ 114887 h 124893"/>
                  <a:gd name="connsiteX5" fmla="*/ 155388 w 155417"/>
                  <a:gd name="connsiteY5" fmla="*/ 114887 h 124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5417" h="124893">
                    <a:moveTo>
                      <a:pt x="155388" y="114887"/>
                    </a:moveTo>
                    <a:cubicBezTo>
                      <a:pt x="156658" y="100917"/>
                      <a:pt x="116018" y="50117"/>
                      <a:pt x="94428" y="31067"/>
                    </a:cubicBezTo>
                    <a:cubicBezTo>
                      <a:pt x="72838" y="12017"/>
                      <a:pt x="41088" y="-3223"/>
                      <a:pt x="25848" y="587"/>
                    </a:cubicBezTo>
                    <a:cubicBezTo>
                      <a:pt x="10608" y="4397"/>
                      <a:pt x="-7172" y="34877"/>
                      <a:pt x="2988" y="53927"/>
                    </a:cubicBezTo>
                    <a:cubicBezTo>
                      <a:pt x="13148" y="72977"/>
                      <a:pt x="65218" y="102187"/>
                      <a:pt x="86808" y="114887"/>
                    </a:cubicBezTo>
                    <a:cubicBezTo>
                      <a:pt x="108398" y="127587"/>
                      <a:pt x="154118" y="128857"/>
                      <a:pt x="155388" y="11488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924625B-BF3D-4BC9-9147-69B9EC472F24}"/>
                </a:ext>
              </a:extLst>
            </p:cNvPr>
            <p:cNvGrpSpPr/>
            <p:nvPr/>
          </p:nvGrpSpPr>
          <p:grpSpPr>
            <a:xfrm flipH="1">
              <a:off x="7629978" y="6128758"/>
              <a:ext cx="2944390" cy="1059234"/>
              <a:chOff x="1620431" y="6086592"/>
              <a:chExt cx="2944390" cy="1059234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D0945B53-7BD5-424C-86BD-FF360A05B1F9}"/>
                  </a:ext>
                </a:extLst>
              </p:cNvPr>
              <p:cNvSpPr/>
              <p:nvPr/>
            </p:nvSpPr>
            <p:spPr>
              <a:xfrm>
                <a:off x="2271536" y="6241326"/>
                <a:ext cx="2293285" cy="904500"/>
              </a:xfrm>
              <a:prstGeom prst="ellipse">
                <a:avLst/>
              </a:prstGeom>
              <a:solidFill>
                <a:schemeClr val="tx1">
                  <a:alpha val="98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모서리가 둥근 직사각형 8">
                <a:extLst>
                  <a:ext uri="{FF2B5EF4-FFF2-40B4-BE49-F238E27FC236}">
                    <a16:creationId xmlns:a16="http://schemas.microsoft.com/office/drawing/2014/main" id="{87D28C34-EA1D-4255-897C-34ACC7FA08CA}"/>
                  </a:ext>
                </a:extLst>
              </p:cNvPr>
              <p:cNvSpPr/>
              <p:nvPr/>
            </p:nvSpPr>
            <p:spPr>
              <a:xfrm rot="640875">
                <a:off x="2515302" y="6334576"/>
                <a:ext cx="1327288" cy="573179"/>
              </a:xfrm>
              <a:custGeom>
                <a:avLst/>
                <a:gdLst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81807 w 559404"/>
                  <a:gd name="connsiteY5" fmla="*/ 155194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34392 w 559404"/>
                  <a:gd name="connsiteY5" fmla="*/ 135058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59404 w 585320"/>
                  <a:gd name="connsiteY3" fmla="*/ 7759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72254 w 585320"/>
                  <a:gd name="connsiteY3" fmla="*/ 5578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5320" h="252766">
                    <a:moveTo>
                      <a:pt x="7" y="77597"/>
                    </a:moveTo>
                    <a:cubicBezTo>
                      <a:pt x="574" y="35469"/>
                      <a:pt x="34748" y="0"/>
                      <a:pt x="77604" y="0"/>
                    </a:cubicBezTo>
                    <a:lnTo>
                      <a:pt x="481807" y="0"/>
                    </a:lnTo>
                    <a:cubicBezTo>
                      <a:pt x="524663" y="0"/>
                      <a:pt x="572254" y="12931"/>
                      <a:pt x="572254" y="55787"/>
                    </a:cubicBezTo>
                    <a:lnTo>
                      <a:pt x="585320" y="99365"/>
                    </a:lnTo>
                    <a:cubicBezTo>
                      <a:pt x="585320" y="142221"/>
                      <a:pt x="477248" y="135058"/>
                      <a:pt x="434392" y="135058"/>
                    </a:cubicBezTo>
                    <a:cubicBezTo>
                      <a:pt x="241424" y="121808"/>
                      <a:pt x="208933" y="252766"/>
                      <a:pt x="74199" y="252766"/>
                    </a:cubicBezTo>
                    <a:cubicBezTo>
                      <a:pt x="31343" y="252766"/>
                      <a:pt x="-560" y="119725"/>
                      <a:pt x="7" y="77597"/>
                    </a:cubicBezTo>
                    <a:close/>
                  </a:path>
                </a:pathLst>
              </a:custGeom>
              <a:solidFill>
                <a:srgbClr val="F2A5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59">
                <a:extLst>
                  <a:ext uri="{FF2B5EF4-FFF2-40B4-BE49-F238E27FC236}">
                    <a16:creationId xmlns:a16="http://schemas.microsoft.com/office/drawing/2014/main" id="{2194D859-2632-46EF-8145-168085339FD4}"/>
                  </a:ext>
                </a:extLst>
              </p:cNvPr>
              <p:cNvSpPr/>
              <p:nvPr/>
            </p:nvSpPr>
            <p:spPr>
              <a:xfrm>
                <a:off x="1620431" y="6086592"/>
                <a:ext cx="2584850" cy="771408"/>
              </a:xfrm>
              <a:custGeom>
                <a:avLst/>
                <a:gdLst>
                  <a:gd name="connsiteX0" fmla="*/ 1197054 w 2584850"/>
                  <a:gd name="connsiteY0" fmla="*/ 0 h 771408"/>
                  <a:gd name="connsiteX1" fmla="*/ 1423847 w 2584850"/>
                  <a:gd name="connsiteY1" fmla="*/ 32400 h 771408"/>
                  <a:gd name="connsiteX2" fmla="*/ 1743667 w 2584850"/>
                  <a:gd name="connsiteY2" fmla="*/ 43198 h 771408"/>
                  <a:gd name="connsiteX3" fmla="*/ 1845030 w 2584850"/>
                  <a:gd name="connsiteY3" fmla="*/ 151194 h 771408"/>
                  <a:gd name="connsiteX4" fmla="*/ 2061022 w 2584850"/>
                  <a:gd name="connsiteY4" fmla="*/ 172794 h 771408"/>
                  <a:gd name="connsiteX5" fmla="*/ 2421247 w 2584850"/>
                  <a:gd name="connsiteY5" fmla="*/ 293674 h 771408"/>
                  <a:gd name="connsiteX6" fmla="*/ 2568602 w 2584850"/>
                  <a:gd name="connsiteY6" fmla="*/ 431984 h 771408"/>
                  <a:gd name="connsiteX7" fmla="*/ 2557802 w 2584850"/>
                  <a:gd name="connsiteY7" fmla="*/ 572380 h 771408"/>
                  <a:gd name="connsiteX8" fmla="*/ 2361326 w 2584850"/>
                  <a:gd name="connsiteY8" fmla="*/ 592222 h 771408"/>
                  <a:gd name="connsiteX9" fmla="*/ 1957578 w 2584850"/>
                  <a:gd name="connsiteY9" fmla="*/ 463669 h 771408"/>
                  <a:gd name="connsiteX10" fmla="*/ 1456244 w 2584850"/>
                  <a:gd name="connsiteY10" fmla="*/ 583178 h 771408"/>
                  <a:gd name="connsiteX11" fmla="*/ 1395176 w 2584850"/>
                  <a:gd name="connsiteY11" fmla="*/ 667600 h 771408"/>
                  <a:gd name="connsiteX12" fmla="*/ 1360817 w 2584850"/>
                  <a:gd name="connsiteY12" fmla="*/ 771408 h 771408"/>
                  <a:gd name="connsiteX13" fmla="*/ 0 w 2584850"/>
                  <a:gd name="connsiteY13" fmla="*/ 771408 h 771408"/>
                  <a:gd name="connsiteX14" fmla="*/ 7837 w 2584850"/>
                  <a:gd name="connsiteY14" fmla="*/ 753861 h 771408"/>
                  <a:gd name="connsiteX15" fmla="*/ 84699 w 2584850"/>
                  <a:gd name="connsiteY15" fmla="*/ 626376 h 771408"/>
                  <a:gd name="connsiteX16" fmla="*/ 570680 w 2584850"/>
                  <a:gd name="connsiteY16" fmla="*/ 97198 h 771408"/>
                  <a:gd name="connsiteX17" fmla="*/ 905467 w 2584850"/>
                  <a:gd name="connsiteY17" fmla="*/ 86398 h 771408"/>
                  <a:gd name="connsiteX18" fmla="*/ 1013463 w 2584850"/>
                  <a:gd name="connsiteY18" fmla="*/ 32400 h 771408"/>
                  <a:gd name="connsiteX19" fmla="*/ 1197054 w 2584850"/>
                  <a:gd name="connsiteY19" fmla="*/ 0 h 771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84850" h="771408">
                    <a:moveTo>
                      <a:pt x="1197054" y="0"/>
                    </a:moveTo>
                    <a:cubicBezTo>
                      <a:pt x="1265450" y="0"/>
                      <a:pt x="1332745" y="25200"/>
                      <a:pt x="1423847" y="32400"/>
                    </a:cubicBezTo>
                    <a:cubicBezTo>
                      <a:pt x="1514950" y="39600"/>
                      <a:pt x="1673471" y="23400"/>
                      <a:pt x="1743667" y="43198"/>
                    </a:cubicBezTo>
                    <a:cubicBezTo>
                      <a:pt x="1813865" y="62998"/>
                      <a:pt x="1792138" y="129594"/>
                      <a:pt x="1845030" y="151194"/>
                    </a:cubicBezTo>
                    <a:cubicBezTo>
                      <a:pt x="1897921" y="172794"/>
                      <a:pt x="1964986" y="149047"/>
                      <a:pt x="2061022" y="172794"/>
                    </a:cubicBezTo>
                    <a:cubicBezTo>
                      <a:pt x="2157057" y="196541"/>
                      <a:pt x="2336651" y="250474"/>
                      <a:pt x="2421247" y="293674"/>
                    </a:cubicBezTo>
                    <a:cubicBezTo>
                      <a:pt x="2505843" y="336872"/>
                      <a:pt x="2545843" y="385533"/>
                      <a:pt x="2568602" y="431984"/>
                    </a:cubicBezTo>
                    <a:cubicBezTo>
                      <a:pt x="2591361" y="478435"/>
                      <a:pt x="2592348" y="545674"/>
                      <a:pt x="2557802" y="572380"/>
                    </a:cubicBezTo>
                    <a:cubicBezTo>
                      <a:pt x="2523255" y="599086"/>
                      <a:pt x="2461362" y="610341"/>
                      <a:pt x="2361326" y="592222"/>
                    </a:cubicBezTo>
                    <a:cubicBezTo>
                      <a:pt x="2261289" y="574104"/>
                      <a:pt x="2108426" y="465176"/>
                      <a:pt x="1957578" y="463669"/>
                    </a:cubicBezTo>
                    <a:cubicBezTo>
                      <a:pt x="1806731" y="462161"/>
                      <a:pt x="1550599" y="500263"/>
                      <a:pt x="1456244" y="583178"/>
                    </a:cubicBezTo>
                    <a:cubicBezTo>
                      <a:pt x="1432655" y="603907"/>
                      <a:pt x="1411861" y="633621"/>
                      <a:pt x="1395176" y="667600"/>
                    </a:cubicBezTo>
                    <a:lnTo>
                      <a:pt x="1360817" y="771408"/>
                    </a:lnTo>
                    <a:lnTo>
                      <a:pt x="0" y="771408"/>
                    </a:lnTo>
                    <a:lnTo>
                      <a:pt x="7837" y="753861"/>
                    </a:lnTo>
                    <a:cubicBezTo>
                      <a:pt x="28789" y="711647"/>
                      <a:pt x="53201" y="669124"/>
                      <a:pt x="84699" y="626376"/>
                    </a:cubicBezTo>
                    <a:cubicBezTo>
                      <a:pt x="210693" y="455384"/>
                      <a:pt x="433884" y="187196"/>
                      <a:pt x="570680" y="97198"/>
                    </a:cubicBezTo>
                    <a:cubicBezTo>
                      <a:pt x="707474" y="7200"/>
                      <a:pt x="831670" y="97196"/>
                      <a:pt x="905467" y="86398"/>
                    </a:cubicBezTo>
                    <a:cubicBezTo>
                      <a:pt x="979265" y="75598"/>
                      <a:pt x="964865" y="46800"/>
                      <a:pt x="1013463" y="32400"/>
                    </a:cubicBezTo>
                    <a:cubicBezTo>
                      <a:pt x="1062060" y="18002"/>
                      <a:pt x="1128658" y="0"/>
                      <a:pt x="1197054" y="0"/>
                    </a:cubicBezTo>
                    <a:close/>
                  </a:path>
                </a:pathLst>
              </a:custGeom>
              <a:solidFill>
                <a:srgbClr val="F5C4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자유형 60">
                <a:extLst>
                  <a:ext uri="{FF2B5EF4-FFF2-40B4-BE49-F238E27FC236}">
                    <a16:creationId xmlns:a16="http://schemas.microsoft.com/office/drawing/2014/main" id="{D67701BE-FE5A-493E-B7BB-16AB0D214611}"/>
                  </a:ext>
                </a:extLst>
              </p:cNvPr>
              <p:cNvSpPr/>
              <p:nvPr/>
            </p:nvSpPr>
            <p:spPr>
              <a:xfrm>
                <a:off x="4012752" y="6430693"/>
                <a:ext cx="155417" cy="124893"/>
              </a:xfrm>
              <a:custGeom>
                <a:avLst/>
                <a:gdLst>
                  <a:gd name="connsiteX0" fmla="*/ 155388 w 155417"/>
                  <a:gd name="connsiteY0" fmla="*/ 114887 h 124893"/>
                  <a:gd name="connsiteX1" fmla="*/ 94428 w 155417"/>
                  <a:gd name="connsiteY1" fmla="*/ 31067 h 124893"/>
                  <a:gd name="connsiteX2" fmla="*/ 25848 w 155417"/>
                  <a:gd name="connsiteY2" fmla="*/ 587 h 124893"/>
                  <a:gd name="connsiteX3" fmla="*/ 2988 w 155417"/>
                  <a:gd name="connsiteY3" fmla="*/ 53927 h 124893"/>
                  <a:gd name="connsiteX4" fmla="*/ 86808 w 155417"/>
                  <a:gd name="connsiteY4" fmla="*/ 114887 h 124893"/>
                  <a:gd name="connsiteX5" fmla="*/ 155388 w 155417"/>
                  <a:gd name="connsiteY5" fmla="*/ 114887 h 124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5417" h="124893">
                    <a:moveTo>
                      <a:pt x="155388" y="114887"/>
                    </a:moveTo>
                    <a:cubicBezTo>
                      <a:pt x="156658" y="100917"/>
                      <a:pt x="116018" y="50117"/>
                      <a:pt x="94428" y="31067"/>
                    </a:cubicBezTo>
                    <a:cubicBezTo>
                      <a:pt x="72838" y="12017"/>
                      <a:pt x="41088" y="-3223"/>
                      <a:pt x="25848" y="587"/>
                    </a:cubicBezTo>
                    <a:cubicBezTo>
                      <a:pt x="10608" y="4397"/>
                      <a:pt x="-7172" y="34877"/>
                      <a:pt x="2988" y="53927"/>
                    </a:cubicBezTo>
                    <a:cubicBezTo>
                      <a:pt x="13148" y="72977"/>
                      <a:pt x="65218" y="102187"/>
                      <a:pt x="86808" y="114887"/>
                    </a:cubicBezTo>
                    <a:cubicBezTo>
                      <a:pt x="108398" y="127587"/>
                      <a:pt x="154118" y="128857"/>
                      <a:pt x="155388" y="11488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EEC6A74-F297-49E4-9D59-3526A94DB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67" y="1091693"/>
            <a:ext cx="7327438" cy="460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82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36104" y="252522"/>
            <a:ext cx="57961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3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#</a:t>
            </a:r>
            <a:r>
              <a:rPr lang="ko-KR" altLang="en-US" spc="3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공개</a:t>
            </a:r>
            <a:r>
              <a:rPr lang="en-US" altLang="ko-KR" spc="3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SW</a:t>
            </a:r>
            <a:r>
              <a:rPr lang="ko-KR" altLang="en-US" spc="3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기능분석</a:t>
            </a:r>
            <a:endParaRPr lang="en-US" altLang="ko-KR" spc="300" dirty="0">
              <a:solidFill>
                <a:srgbClr val="387D96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r>
              <a:rPr lang="ko-KR" altLang="en-US" sz="28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클리너 및 옵션 리스트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4016" y="221744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spc="-151" dirty="0">
                <a:solidFill>
                  <a:srgbClr val="9BD7EF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0</a:t>
            </a:r>
            <a:r>
              <a:rPr lang="en-US" altLang="ko-KR" sz="4800" spc="-151" dirty="0">
                <a:solidFill>
                  <a:srgbClr val="52A2BE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</a:t>
            </a:r>
            <a:endParaRPr lang="ko-KR" altLang="en-US" sz="4800" spc="-151" dirty="0">
              <a:solidFill>
                <a:srgbClr val="52A2BE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589240"/>
            <a:ext cx="9144000" cy="1268760"/>
          </a:xfrm>
          <a:prstGeom prst="rect">
            <a:avLst/>
          </a:prstGeom>
          <a:solidFill>
            <a:srgbClr val="55BCE3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CA248ACC-BFCB-4103-A6FB-697F9D55EDF0}"/>
              </a:ext>
            </a:extLst>
          </p:cNvPr>
          <p:cNvSpPr/>
          <p:nvPr/>
        </p:nvSpPr>
        <p:spPr>
          <a:xfrm>
            <a:off x="-540568" y="3925092"/>
            <a:ext cx="9937103" cy="76287"/>
          </a:xfrm>
          <a:prstGeom prst="flowChartProcess">
            <a:avLst/>
          </a:prstGeom>
          <a:solidFill>
            <a:srgbClr val="E8CF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B7A7E198-8EE1-48CD-8169-9EF337B152C2}"/>
              </a:ext>
            </a:extLst>
          </p:cNvPr>
          <p:cNvSpPr/>
          <p:nvPr/>
        </p:nvSpPr>
        <p:spPr>
          <a:xfrm>
            <a:off x="-540567" y="3996112"/>
            <a:ext cx="9937103" cy="3195559"/>
          </a:xfrm>
          <a:prstGeom prst="flowChartProcess">
            <a:avLst/>
          </a:prstGeom>
          <a:solidFill>
            <a:srgbClr val="D8A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D4F1957E-61F1-434A-B4CD-65F5823E3BFE}"/>
              </a:ext>
            </a:extLst>
          </p:cNvPr>
          <p:cNvSpPr/>
          <p:nvPr/>
        </p:nvSpPr>
        <p:spPr>
          <a:xfrm>
            <a:off x="4999996" y="4146034"/>
            <a:ext cx="4396539" cy="1879558"/>
          </a:xfrm>
          <a:prstGeom prst="parallelogram">
            <a:avLst>
              <a:gd name="adj" fmla="val 5511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양쪽 모서리가 둥근 사각형 21">
            <a:extLst>
              <a:ext uri="{FF2B5EF4-FFF2-40B4-BE49-F238E27FC236}">
                <a16:creationId xmlns:a16="http://schemas.microsoft.com/office/drawing/2014/main" id="{FC5D218F-D61B-4BCF-91FF-E4AB796B78EE}"/>
              </a:ext>
            </a:extLst>
          </p:cNvPr>
          <p:cNvSpPr/>
          <p:nvPr/>
        </p:nvSpPr>
        <p:spPr>
          <a:xfrm>
            <a:off x="435739" y="1091693"/>
            <a:ext cx="8085901" cy="4984392"/>
          </a:xfrm>
          <a:prstGeom prst="round2SameRect">
            <a:avLst>
              <a:gd name="adj1" fmla="val 0"/>
              <a:gd name="adj2" fmla="val 5356"/>
            </a:avLst>
          </a:prstGeom>
          <a:solidFill>
            <a:srgbClr val="4E4C4D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모서리가 둥근 직사각형 22">
            <a:extLst>
              <a:ext uri="{FF2B5EF4-FFF2-40B4-BE49-F238E27FC236}">
                <a16:creationId xmlns:a16="http://schemas.microsoft.com/office/drawing/2014/main" id="{29880EF3-C052-4175-98E2-08D9BEFF8916}"/>
              </a:ext>
            </a:extLst>
          </p:cNvPr>
          <p:cNvSpPr/>
          <p:nvPr/>
        </p:nvSpPr>
        <p:spPr>
          <a:xfrm>
            <a:off x="1058097" y="1091693"/>
            <a:ext cx="7049508" cy="460335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5282C8A-2539-4EF9-968B-5388E446AA87}"/>
              </a:ext>
            </a:extLst>
          </p:cNvPr>
          <p:cNvGrpSpPr/>
          <p:nvPr/>
        </p:nvGrpSpPr>
        <p:grpSpPr>
          <a:xfrm>
            <a:off x="-284042" y="6008251"/>
            <a:ext cx="9544827" cy="1477079"/>
            <a:chOff x="314735" y="5528163"/>
            <a:chExt cx="11710710" cy="1659829"/>
          </a:xfrm>
        </p:grpSpPr>
        <p:sp>
          <p:nvSpPr>
            <p:cNvPr id="13" name="모서리가 둥근 직사각형 25">
              <a:extLst>
                <a:ext uri="{FF2B5EF4-FFF2-40B4-BE49-F238E27FC236}">
                  <a16:creationId xmlns:a16="http://schemas.microsoft.com/office/drawing/2014/main" id="{C76AAC49-A591-4C73-B2D3-5C619591014D}"/>
                </a:ext>
              </a:extLst>
            </p:cNvPr>
            <p:cNvSpPr/>
            <p:nvPr/>
          </p:nvSpPr>
          <p:spPr>
            <a:xfrm>
              <a:off x="8914741" y="5528163"/>
              <a:ext cx="1221796" cy="19387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모서리가 둥근 직사각형 24">
              <a:extLst>
                <a:ext uri="{FF2B5EF4-FFF2-40B4-BE49-F238E27FC236}">
                  <a16:creationId xmlns:a16="http://schemas.microsoft.com/office/drawing/2014/main" id="{A4B6A53C-B25B-4A23-BD99-220904098B08}"/>
                </a:ext>
              </a:extLst>
            </p:cNvPr>
            <p:cNvSpPr/>
            <p:nvPr/>
          </p:nvSpPr>
          <p:spPr>
            <a:xfrm>
              <a:off x="2129745" y="5528163"/>
              <a:ext cx="1221796" cy="19387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다리꼴 14">
              <a:extLst>
                <a:ext uri="{FF2B5EF4-FFF2-40B4-BE49-F238E27FC236}">
                  <a16:creationId xmlns:a16="http://schemas.microsoft.com/office/drawing/2014/main" id="{A2186EB2-DA6A-4D99-9621-D47FF9E71C32}"/>
                </a:ext>
              </a:extLst>
            </p:cNvPr>
            <p:cNvSpPr/>
            <p:nvPr/>
          </p:nvSpPr>
          <p:spPr>
            <a:xfrm>
              <a:off x="314735" y="5715443"/>
              <a:ext cx="11710710" cy="1142557"/>
            </a:xfrm>
            <a:prstGeom prst="trapezoid">
              <a:avLst>
                <a:gd name="adj" fmla="val 78388"/>
              </a:avLst>
            </a:prstGeom>
            <a:solidFill>
              <a:srgbClr val="F6F6F6"/>
            </a:solidFill>
            <a:ln w="92075">
              <a:solidFill>
                <a:srgbClr val="F6F6F6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사다리꼴 15">
              <a:extLst>
                <a:ext uri="{FF2B5EF4-FFF2-40B4-BE49-F238E27FC236}">
                  <a16:creationId xmlns:a16="http://schemas.microsoft.com/office/drawing/2014/main" id="{046BCC6E-FDE8-41B2-8F83-F34AEFDF4A84}"/>
                </a:ext>
              </a:extLst>
            </p:cNvPr>
            <p:cNvSpPr/>
            <p:nvPr/>
          </p:nvSpPr>
          <p:spPr>
            <a:xfrm>
              <a:off x="1197847" y="5877996"/>
              <a:ext cx="9920729" cy="702305"/>
            </a:xfrm>
            <a:prstGeom prst="trapezoid">
              <a:avLst>
                <a:gd name="adj" fmla="val 64216"/>
              </a:avLst>
            </a:prstGeom>
            <a:solidFill>
              <a:schemeClr val="tx1">
                <a:lumMod val="65000"/>
                <a:lumOff val="35000"/>
              </a:schemeClr>
            </a:solidFill>
            <a:ln w="92075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59A4FBAD-E860-4D51-BD69-82B1EF81708D}"/>
                </a:ext>
              </a:extLst>
            </p:cNvPr>
            <p:cNvSpPr/>
            <p:nvPr/>
          </p:nvSpPr>
          <p:spPr>
            <a:xfrm>
              <a:off x="5042161" y="6746190"/>
              <a:ext cx="2172970" cy="191617"/>
            </a:xfrm>
            <a:prstGeom prst="trapezoid">
              <a:avLst>
                <a:gd name="adj" fmla="val 27124"/>
              </a:avLst>
            </a:prstGeom>
            <a:solidFill>
              <a:schemeClr val="bg1">
                <a:lumMod val="75000"/>
              </a:schemeClr>
            </a:solidFill>
            <a:ln w="92075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7FA3853-667A-492B-8ACF-B74FCE4C2DA5}"/>
                </a:ext>
              </a:extLst>
            </p:cNvPr>
            <p:cNvGrpSpPr/>
            <p:nvPr/>
          </p:nvGrpSpPr>
          <p:grpSpPr>
            <a:xfrm>
              <a:off x="1620431" y="6086592"/>
              <a:ext cx="2944390" cy="1059234"/>
              <a:chOff x="1620431" y="6086592"/>
              <a:chExt cx="2944390" cy="1059234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10478F47-878E-4AB0-A3A3-0FE707DBF2F0}"/>
                  </a:ext>
                </a:extLst>
              </p:cNvPr>
              <p:cNvSpPr/>
              <p:nvPr/>
            </p:nvSpPr>
            <p:spPr>
              <a:xfrm>
                <a:off x="2271536" y="6241326"/>
                <a:ext cx="2293285" cy="904500"/>
              </a:xfrm>
              <a:prstGeom prst="ellipse">
                <a:avLst/>
              </a:prstGeom>
              <a:solidFill>
                <a:schemeClr val="tx1">
                  <a:alpha val="98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모서리가 둥근 직사각형 8">
                <a:extLst>
                  <a:ext uri="{FF2B5EF4-FFF2-40B4-BE49-F238E27FC236}">
                    <a16:creationId xmlns:a16="http://schemas.microsoft.com/office/drawing/2014/main" id="{16259070-A6E0-48A0-A447-CD358859B8A9}"/>
                  </a:ext>
                </a:extLst>
              </p:cNvPr>
              <p:cNvSpPr/>
              <p:nvPr/>
            </p:nvSpPr>
            <p:spPr>
              <a:xfrm rot="640875">
                <a:off x="2515302" y="6334576"/>
                <a:ext cx="1327288" cy="573179"/>
              </a:xfrm>
              <a:custGeom>
                <a:avLst/>
                <a:gdLst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81807 w 559404"/>
                  <a:gd name="connsiteY5" fmla="*/ 155194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34392 w 559404"/>
                  <a:gd name="connsiteY5" fmla="*/ 135058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59404 w 585320"/>
                  <a:gd name="connsiteY3" fmla="*/ 7759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72254 w 585320"/>
                  <a:gd name="connsiteY3" fmla="*/ 5578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5320" h="252766">
                    <a:moveTo>
                      <a:pt x="7" y="77597"/>
                    </a:moveTo>
                    <a:cubicBezTo>
                      <a:pt x="574" y="35469"/>
                      <a:pt x="34748" y="0"/>
                      <a:pt x="77604" y="0"/>
                    </a:cubicBezTo>
                    <a:lnTo>
                      <a:pt x="481807" y="0"/>
                    </a:lnTo>
                    <a:cubicBezTo>
                      <a:pt x="524663" y="0"/>
                      <a:pt x="572254" y="12931"/>
                      <a:pt x="572254" y="55787"/>
                    </a:cubicBezTo>
                    <a:lnTo>
                      <a:pt x="585320" y="99365"/>
                    </a:lnTo>
                    <a:cubicBezTo>
                      <a:pt x="585320" y="142221"/>
                      <a:pt x="477248" y="135058"/>
                      <a:pt x="434392" y="135058"/>
                    </a:cubicBezTo>
                    <a:cubicBezTo>
                      <a:pt x="241424" y="121808"/>
                      <a:pt x="208933" y="252766"/>
                      <a:pt x="74199" y="252766"/>
                    </a:cubicBezTo>
                    <a:cubicBezTo>
                      <a:pt x="31343" y="252766"/>
                      <a:pt x="-560" y="119725"/>
                      <a:pt x="7" y="77597"/>
                    </a:cubicBezTo>
                    <a:close/>
                  </a:path>
                </a:pathLst>
              </a:custGeom>
              <a:solidFill>
                <a:srgbClr val="F2A5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자유형 43">
                <a:extLst>
                  <a:ext uri="{FF2B5EF4-FFF2-40B4-BE49-F238E27FC236}">
                    <a16:creationId xmlns:a16="http://schemas.microsoft.com/office/drawing/2014/main" id="{09BADA07-613A-439C-880F-04DFFFB44C5D}"/>
                  </a:ext>
                </a:extLst>
              </p:cNvPr>
              <p:cNvSpPr/>
              <p:nvPr/>
            </p:nvSpPr>
            <p:spPr>
              <a:xfrm>
                <a:off x="1620431" y="6086592"/>
                <a:ext cx="2584850" cy="771408"/>
              </a:xfrm>
              <a:custGeom>
                <a:avLst/>
                <a:gdLst>
                  <a:gd name="connsiteX0" fmla="*/ 1197054 w 2584850"/>
                  <a:gd name="connsiteY0" fmla="*/ 0 h 771408"/>
                  <a:gd name="connsiteX1" fmla="*/ 1423847 w 2584850"/>
                  <a:gd name="connsiteY1" fmla="*/ 32400 h 771408"/>
                  <a:gd name="connsiteX2" fmla="*/ 1743667 w 2584850"/>
                  <a:gd name="connsiteY2" fmla="*/ 43198 h 771408"/>
                  <a:gd name="connsiteX3" fmla="*/ 1845030 w 2584850"/>
                  <a:gd name="connsiteY3" fmla="*/ 151194 h 771408"/>
                  <a:gd name="connsiteX4" fmla="*/ 2061022 w 2584850"/>
                  <a:gd name="connsiteY4" fmla="*/ 172794 h 771408"/>
                  <a:gd name="connsiteX5" fmla="*/ 2421247 w 2584850"/>
                  <a:gd name="connsiteY5" fmla="*/ 293674 h 771408"/>
                  <a:gd name="connsiteX6" fmla="*/ 2568602 w 2584850"/>
                  <a:gd name="connsiteY6" fmla="*/ 431984 h 771408"/>
                  <a:gd name="connsiteX7" fmla="*/ 2557802 w 2584850"/>
                  <a:gd name="connsiteY7" fmla="*/ 572380 h 771408"/>
                  <a:gd name="connsiteX8" fmla="*/ 2361326 w 2584850"/>
                  <a:gd name="connsiteY8" fmla="*/ 592222 h 771408"/>
                  <a:gd name="connsiteX9" fmla="*/ 1957578 w 2584850"/>
                  <a:gd name="connsiteY9" fmla="*/ 463669 h 771408"/>
                  <a:gd name="connsiteX10" fmla="*/ 1456244 w 2584850"/>
                  <a:gd name="connsiteY10" fmla="*/ 583178 h 771408"/>
                  <a:gd name="connsiteX11" fmla="*/ 1395176 w 2584850"/>
                  <a:gd name="connsiteY11" fmla="*/ 667600 h 771408"/>
                  <a:gd name="connsiteX12" fmla="*/ 1360817 w 2584850"/>
                  <a:gd name="connsiteY12" fmla="*/ 771408 h 771408"/>
                  <a:gd name="connsiteX13" fmla="*/ 0 w 2584850"/>
                  <a:gd name="connsiteY13" fmla="*/ 771408 h 771408"/>
                  <a:gd name="connsiteX14" fmla="*/ 7837 w 2584850"/>
                  <a:gd name="connsiteY14" fmla="*/ 753861 h 771408"/>
                  <a:gd name="connsiteX15" fmla="*/ 84699 w 2584850"/>
                  <a:gd name="connsiteY15" fmla="*/ 626376 h 771408"/>
                  <a:gd name="connsiteX16" fmla="*/ 570680 w 2584850"/>
                  <a:gd name="connsiteY16" fmla="*/ 97198 h 771408"/>
                  <a:gd name="connsiteX17" fmla="*/ 905467 w 2584850"/>
                  <a:gd name="connsiteY17" fmla="*/ 86398 h 771408"/>
                  <a:gd name="connsiteX18" fmla="*/ 1013463 w 2584850"/>
                  <a:gd name="connsiteY18" fmla="*/ 32400 h 771408"/>
                  <a:gd name="connsiteX19" fmla="*/ 1197054 w 2584850"/>
                  <a:gd name="connsiteY19" fmla="*/ 0 h 771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84850" h="771408">
                    <a:moveTo>
                      <a:pt x="1197054" y="0"/>
                    </a:moveTo>
                    <a:cubicBezTo>
                      <a:pt x="1265450" y="0"/>
                      <a:pt x="1332745" y="25200"/>
                      <a:pt x="1423847" y="32400"/>
                    </a:cubicBezTo>
                    <a:cubicBezTo>
                      <a:pt x="1514950" y="39600"/>
                      <a:pt x="1673471" y="23400"/>
                      <a:pt x="1743667" y="43198"/>
                    </a:cubicBezTo>
                    <a:cubicBezTo>
                      <a:pt x="1813865" y="62998"/>
                      <a:pt x="1792138" y="129594"/>
                      <a:pt x="1845030" y="151194"/>
                    </a:cubicBezTo>
                    <a:cubicBezTo>
                      <a:pt x="1897921" y="172794"/>
                      <a:pt x="1964986" y="149047"/>
                      <a:pt x="2061022" y="172794"/>
                    </a:cubicBezTo>
                    <a:cubicBezTo>
                      <a:pt x="2157057" y="196541"/>
                      <a:pt x="2336651" y="250474"/>
                      <a:pt x="2421247" y="293674"/>
                    </a:cubicBezTo>
                    <a:cubicBezTo>
                      <a:pt x="2505843" y="336872"/>
                      <a:pt x="2545843" y="385533"/>
                      <a:pt x="2568602" y="431984"/>
                    </a:cubicBezTo>
                    <a:cubicBezTo>
                      <a:pt x="2591361" y="478435"/>
                      <a:pt x="2592348" y="545674"/>
                      <a:pt x="2557802" y="572380"/>
                    </a:cubicBezTo>
                    <a:cubicBezTo>
                      <a:pt x="2523255" y="599086"/>
                      <a:pt x="2461362" y="610341"/>
                      <a:pt x="2361326" y="592222"/>
                    </a:cubicBezTo>
                    <a:cubicBezTo>
                      <a:pt x="2261289" y="574104"/>
                      <a:pt x="2108426" y="465176"/>
                      <a:pt x="1957578" y="463669"/>
                    </a:cubicBezTo>
                    <a:cubicBezTo>
                      <a:pt x="1806731" y="462161"/>
                      <a:pt x="1550599" y="500263"/>
                      <a:pt x="1456244" y="583178"/>
                    </a:cubicBezTo>
                    <a:cubicBezTo>
                      <a:pt x="1432655" y="603907"/>
                      <a:pt x="1411861" y="633621"/>
                      <a:pt x="1395176" y="667600"/>
                    </a:cubicBezTo>
                    <a:lnTo>
                      <a:pt x="1360817" y="771408"/>
                    </a:lnTo>
                    <a:lnTo>
                      <a:pt x="0" y="771408"/>
                    </a:lnTo>
                    <a:lnTo>
                      <a:pt x="7837" y="753861"/>
                    </a:lnTo>
                    <a:cubicBezTo>
                      <a:pt x="28789" y="711647"/>
                      <a:pt x="53201" y="669124"/>
                      <a:pt x="84699" y="626376"/>
                    </a:cubicBezTo>
                    <a:cubicBezTo>
                      <a:pt x="210693" y="455384"/>
                      <a:pt x="433884" y="187196"/>
                      <a:pt x="570680" y="97198"/>
                    </a:cubicBezTo>
                    <a:cubicBezTo>
                      <a:pt x="707474" y="7200"/>
                      <a:pt x="831670" y="97196"/>
                      <a:pt x="905467" y="86398"/>
                    </a:cubicBezTo>
                    <a:cubicBezTo>
                      <a:pt x="979265" y="75598"/>
                      <a:pt x="964865" y="46800"/>
                      <a:pt x="1013463" y="32400"/>
                    </a:cubicBezTo>
                    <a:cubicBezTo>
                      <a:pt x="1062060" y="18002"/>
                      <a:pt x="1128658" y="0"/>
                      <a:pt x="1197054" y="0"/>
                    </a:cubicBezTo>
                    <a:close/>
                  </a:path>
                </a:pathLst>
              </a:custGeom>
              <a:solidFill>
                <a:srgbClr val="F5C4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자유형 3">
                <a:extLst>
                  <a:ext uri="{FF2B5EF4-FFF2-40B4-BE49-F238E27FC236}">
                    <a16:creationId xmlns:a16="http://schemas.microsoft.com/office/drawing/2014/main" id="{C84EE6A1-017C-422F-9E6C-155399793F08}"/>
                  </a:ext>
                </a:extLst>
              </p:cNvPr>
              <p:cNvSpPr/>
              <p:nvPr/>
            </p:nvSpPr>
            <p:spPr>
              <a:xfrm>
                <a:off x="4012752" y="6430693"/>
                <a:ext cx="155417" cy="124893"/>
              </a:xfrm>
              <a:custGeom>
                <a:avLst/>
                <a:gdLst>
                  <a:gd name="connsiteX0" fmla="*/ 155388 w 155417"/>
                  <a:gd name="connsiteY0" fmla="*/ 114887 h 124893"/>
                  <a:gd name="connsiteX1" fmla="*/ 94428 w 155417"/>
                  <a:gd name="connsiteY1" fmla="*/ 31067 h 124893"/>
                  <a:gd name="connsiteX2" fmla="*/ 25848 w 155417"/>
                  <a:gd name="connsiteY2" fmla="*/ 587 h 124893"/>
                  <a:gd name="connsiteX3" fmla="*/ 2988 w 155417"/>
                  <a:gd name="connsiteY3" fmla="*/ 53927 h 124893"/>
                  <a:gd name="connsiteX4" fmla="*/ 86808 w 155417"/>
                  <a:gd name="connsiteY4" fmla="*/ 114887 h 124893"/>
                  <a:gd name="connsiteX5" fmla="*/ 155388 w 155417"/>
                  <a:gd name="connsiteY5" fmla="*/ 114887 h 124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5417" h="124893">
                    <a:moveTo>
                      <a:pt x="155388" y="114887"/>
                    </a:moveTo>
                    <a:cubicBezTo>
                      <a:pt x="156658" y="100917"/>
                      <a:pt x="116018" y="50117"/>
                      <a:pt x="94428" y="31067"/>
                    </a:cubicBezTo>
                    <a:cubicBezTo>
                      <a:pt x="72838" y="12017"/>
                      <a:pt x="41088" y="-3223"/>
                      <a:pt x="25848" y="587"/>
                    </a:cubicBezTo>
                    <a:cubicBezTo>
                      <a:pt x="10608" y="4397"/>
                      <a:pt x="-7172" y="34877"/>
                      <a:pt x="2988" y="53927"/>
                    </a:cubicBezTo>
                    <a:cubicBezTo>
                      <a:pt x="13148" y="72977"/>
                      <a:pt x="65218" y="102187"/>
                      <a:pt x="86808" y="114887"/>
                    </a:cubicBezTo>
                    <a:cubicBezTo>
                      <a:pt x="108398" y="127587"/>
                      <a:pt x="154118" y="128857"/>
                      <a:pt x="155388" y="11488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924625B-BF3D-4BC9-9147-69B9EC472F24}"/>
                </a:ext>
              </a:extLst>
            </p:cNvPr>
            <p:cNvGrpSpPr/>
            <p:nvPr/>
          </p:nvGrpSpPr>
          <p:grpSpPr>
            <a:xfrm flipH="1">
              <a:off x="7629978" y="6128758"/>
              <a:ext cx="2944390" cy="1059234"/>
              <a:chOff x="1620431" y="6086592"/>
              <a:chExt cx="2944390" cy="1059234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D0945B53-7BD5-424C-86BD-FF360A05B1F9}"/>
                  </a:ext>
                </a:extLst>
              </p:cNvPr>
              <p:cNvSpPr/>
              <p:nvPr/>
            </p:nvSpPr>
            <p:spPr>
              <a:xfrm>
                <a:off x="2271536" y="6241326"/>
                <a:ext cx="2293285" cy="904500"/>
              </a:xfrm>
              <a:prstGeom prst="ellipse">
                <a:avLst/>
              </a:prstGeom>
              <a:solidFill>
                <a:schemeClr val="tx1">
                  <a:alpha val="98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모서리가 둥근 직사각형 8">
                <a:extLst>
                  <a:ext uri="{FF2B5EF4-FFF2-40B4-BE49-F238E27FC236}">
                    <a16:creationId xmlns:a16="http://schemas.microsoft.com/office/drawing/2014/main" id="{87D28C34-EA1D-4255-897C-34ACC7FA08CA}"/>
                  </a:ext>
                </a:extLst>
              </p:cNvPr>
              <p:cNvSpPr/>
              <p:nvPr/>
            </p:nvSpPr>
            <p:spPr>
              <a:xfrm rot="640875">
                <a:off x="2515302" y="6334576"/>
                <a:ext cx="1327288" cy="573179"/>
              </a:xfrm>
              <a:custGeom>
                <a:avLst/>
                <a:gdLst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81807 w 559404"/>
                  <a:gd name="connsiteY5" fmla="*/ 155194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34392 w 559404"/>
                  <a:gd name="connsiteY5" fmla="*/ 135058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59404 w 585320"/>
                  <a:gd name="connsiteY3" fmla="*/ 7759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72254 w 585320"/>
                  <a:gd name="connsiteY3" fmla="*/ 5578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5320" h="252766">
                    <a:moveTo>
                      <a:pt x="7" y="77597"/>
                    </a:moveTo>
                    <a:cubicBezTo>
                      <a:pt x="574" y="35469"/>
                      <a:pt x="34748" y="0"/>
                      <a:pt x="77604" y="0"/>
                    </a:cubicBezTo>
                    <a:lnTo>
                      <a:pt x="481807" y="0"/>
                    </a:lnTo>
                    <a:cubicBezTo>
                      <a:pt x="524663" y="0"/>
                      <a:pt x="572254" y="12931"/>
                      <a:pt x="572254" y="55787"/>
                    </a:cubicBezTo>
                    <a:lnTo>
                      <a:pt x="585320" y="99365"/>
                    </a:lnTo>
                    <a:cubicBezTo>
                      <a:pt x="585320" y="142221"/>
                      <a:pt x="477248" y="135058"/>
                      <a:pt x="434392" y="135058"/>
                    </a:cubicBezTo>
                    <a:cubicBezTo>
                      <a:pt x="241424" y="121808"/>
                      <a:pt x="208933" y="252766"/>
                      <a:pt x="74199" y="252766"/>
                    </a:cubicBezTo>
                    <a:cubicBezTo>
                      <a:pt x="31343" y="252766"/>
                      <a:pt x="-560" y="119725"/>
                      <a:pt x="7" y="77597"/>
                    </a:cubicBezTo>
                    <a:close/>
                  </a:path>
                </a:pathLst>
              </a:custGeom>
              <a:solidFill>
                <a:srgbClr val="F2A5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59">
                <a:extLst>
                  <a:ext uri="{FF2B5EF4-FFF2-40B4-BE49-F238E27FC236}">
                    <a16:creationId xmlns:a16="http://schemas.microsoft.com/office/drawing/2014/main" id="{2194D859-2632-46EF-8145-168085339FD4}"/>
                  </a:ext>
                </a:extLst>
              </p:cNvPr>
              <p:cNvSpPr/>
              <p:nvPr/>
            </p:nvSpPr>
            <p:spPr>
              <a:xfrm>
                <a:off x="1620431" y="6086592"/>
                <a:ext cx="2584850" cy="771408"/>
              </a:xfrm>
              <a:custGeom>
                <a:avLst/>
                <a:gdLst>
                  <a:gd name="connsiteX0" fmla="*/ 1197054 w 2584850"/>
                  <a:gd name="connsiteY0" fmla="*/ 0 h 771408"/>
                  <a:gd name="connsiteX1" fmla="*/ 1423847 w 2584850"/>
                  <a:gd name="connsiteY1" fmla="*/ 32400 h 771408"/>
                  <a:gd name="connsiteX2" fmla="*/ 1743667 w 2584850"/>
                  <a:gd name="connsiteY2" fmla="*/ 43198 h 771408"/>
                  <a:gd name="connsiteX3" fmla="*/ 1845030 w 2584850"/>
                  <a:gd name="connsiteY3" fmla="*/ 151194 h 771408"/>
                  <a:gd name="connsiteX4" fmla="*/ 2061022 w 2584850"/>
                  <a:gd name="connsiteY4" fmla="*/ 172794 h 771408"/>
                  <a:gd name="connsiteX5" fmla="*/ 2421247 w 2584850"/>
                  <a:gd name="connsiteY5" fmla="*/ 293674 h 771408"/>
                  <a:gd name="connsiteX6" fmla="*/ 2568602 w 2584850"/>
                  <a:gd name="connsiteY6" fmla="*/ 431984 h 771408"/>
                  <a:gd name="connsiteX7" fmla="*/ 2557802 w 2584850"/>
                  <a:gd name="connsiteY7" fmla="*/ 572380 h 771408"/>
                  <a:gd name="connsiteX8" fmla="*/ 2361326 w 2584850"/>
                  <a:gd name="connsiteY8" fmla="*/ 592222 h 771408"/>
                  <a:gd name="connsiteX9" fmla="*/ 1957578 w 2584850"/>
                  <a:gd name="connsiteY9" fmla="*/ 463669 h 771408"/>
                  <a:gd name="connsiteX10" fmla="*/ 1456244 w 2584850"/>
                  <a:gd name="connsiteY10" fmla="*/ 583178 h 771408"/>
                  <a:gd name="connsiteX11" fmla="*/ 1395176 w 2584850"/>
                  <a:gd name="connsiteY11" fmla="*/ 667600 h 771408"/>
                  <a:gd name="connsiteX12" fmla="*/ 1360817 w 2584850"/>
                  <a:gd name="connsiteY12" fmla="*/ 771408 h 771408"/>
                  <a:gd name="connsiteX13" fmla="*/ 0 w 2584850"/>
                  <a:gd name="connsiteY13" fmla="*/ 771408 h 771408"/>
                  <a:gd name="connsiteX14" fmla="*/ 7837 w 2584850"/>
                  <a:gd name="connsiteY14" fmla="*/ 753861 h 771408"/>
                  <a:gd name="connsiteX15" fmla="*/ 84699 w 2584850"/>
                  <a:gd name="connsiteY15" fmla="*/ 626376 h 771408"/>
                  <a:gd name="connsiteX16" fmla="*/ 570680 w 2584850"/>
                  <a:gd name="connsiteY16" fmla="*/ 97198 h 771408"/>
                  <a:gd name="connsiteX17" fmla="*/ 905467 w 2584850"/>
                  <a:gd name="connsiteY17" fmla="*/ 86398 h 771408"/>
                  <a:gd name="connsiteX18" fmla="*/ 1013463 w 2584850"/>
                  <a:gd name="connsiteY18" fmla="*/ 32400 h 771408"/>
                  <a:gd name="connsiteX19" fmla="*/ 1197054 w 2584850"/>
                  <a:gd name="connsiteY19" fmla="*/ 0 h 771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84850" h="771408">
                    <a:moveTo>
                      <a:pt x="1197054" y="0"/>
                    </a:moveTo>
                    <a:cubicBezTo>
                      <a:pt x="1265450" y="0"/>
                      <a:pt x="1332745" y="25200"/>
                      <a:pt x="1423847" y="32400"/>
                    </a:cubicBezTo>
                    <a:cubicBezTo>
                      <a:pt x="1514950" y="39600"/>
                      <a:pt x="1673471" y="23400"/>
                      <a:pt x="1743667" y="43198"/>
                    </a:cubicBezTo>
                    <a:cubicBezTo>
                      <a:pt x="1813865" y="62998"/>
                      <a:pt x="1792138" y="129594"/>
                      <a:pt x="1845030" y="151194"/>
                    </a:cubicBezTo>
                    <a:cubicBezTo>
                      <a:pt x="1897921" y="172794"/>
                      <a:pt x="1964986" y="149047"/>
                      <a:pt x="2061022" y="172794"/>
                    </a:cubicBezTo>
                    <a:cubicBezTo>
                      <a:pt x="2157057" y="196541"/>
                      <a:pt x="2336651" y="250474"/>
                      <a:pt x="2421247" y="293674"/>
                    </a:cubicBezTo>
                    <a:cubicBezTo>
                      <a:pt x="2505843" y="336872"/>
                      <a:pt x="2545843" y="385533"/>
                      <a:pt x="2568602" y="431984"/>
                    </a:cubicBezTo>
                    <a:cubicBezTo>
                      <a:pt x="2591361" y="478435"/>
                      <a:pt x="2592348" y="545674"/>
                      <a:pt x="2557802" y="572380"/>
                    </a:cubicBezTo>
                    <a:cubicBezTo>
                      <a:pt x="2523255" y="599086"/>
                      <a:pt x="2461362" y="610341"/>
                      <a:pt x="2361326" y="592222"/>
                    </a:cubicBezTo>
                    <a:cubicBezTo>
                      <a:pt x="2261289" y="574104"/>
                      <a:pt x="2108426" y="465176"/>
                      <a:pt x="1957578" y="463669"/>
                    </a:cubicBezTo>
                    <a:cubicBezTo>
                      <a:pt x="1806731" y="462161"/>
                      <a:pt x="1550599" y="500263"/>
                      <a:pt x="1456244" y="583178"/>
                    </a:cubicBezTo>
                    <a:cubicBezTo>
                      <a:pt x="1432655" y="603907"/>
                      <a:pt x="1411861" y="633621"/>
                      <a:pt x="1395176" y="667600"/>
                    </a:cubicBezTo>
                    <a:lnTo>
                      <a:pt x="1360817" y="771408"/>
                    </a:lnTo>
                    <a:lnTo>
                      <a:pt x="0" y="771408"/>
                    </a:lnTo>
                    <a:lnTo>
                      <a:pt x="7837" y="753861"/>
                    </a:lnTo>
                    <a:cubicBezTo>
                      <a:pt x="28789" y="711647"/>
                      <a:pt x="53201" y="669124"/>
                      <a:pt x="84699" y="626376"/>
                    </a:cubicBezTo>
                    <a:cubicBezTo>
                      <a:pt x="210693" y="455384"/>
                      <a:pt x="433884" y="187196"/>
                      <a:pt x="570680" y="97198"/>
                    </a:cubicBezTo>
                    <a:cubicBezTo>
                      <a:pt x="707474" y="7200"/>
                      <a:pt x="831670" y="97196"/>
                      <a:pt x="905467" y="86398"/>
                    </a:cubicBezTo>
                    <a:cubicBezTo>
                      <a:pt x="979265" y="75598"/>
                      <a:pt x="964865" y="46800"/>
                      <a:pt x="1013463" y="32400"/>
                    </a:cubicBezTo>
                    <a:cubicBezTo>
                      <a:pt x="1062060" y="18002"/>
                      <a:pt x="1128658" y="0"/>
                      <a:pt x="1197054" y="0"/>
                    </a:cubicBezTo>
                    <a:close/>
                  </a:path>
                </a:pathLst>
              </a:custGeom>
              <a:solidFill>
                <a:srgbClr val="F5C4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자유형 60">
                <a:extLst>
                  <a:ext uri="{FF2B5EF4-FFF2-40B4-BE49-F238E27FC236}">
                    <a16:creationId xmlns:a16="http://schemas.microsoft.com/office/drawing/2014/main" id="{D67701BE-FE5A-493E-B7BB-16AB0D214611}"/>
                  </a:ext>
                </a:extLst>
              </p:cNvPr>
              <p:cNvSpPr/>
              <p:nvPr/>
            </p:nvSpPr>
            <p:spPr>
              <a:xfrm>
                <a:off x="4012752" y="6430693"/>
                <a:ext cx="155417" cy="124893"/>
              </a:xfrm>
              <a:custGeom>
                <a:avLst/>
                <a:gdLst>
                  <a:gd name="connsiteX0" fmla="*/ 155388 w 155417"/>
                  <a:gd name="connsiteY0" fmla="*/ 114887 h 124893"/>
                  <a:gd name="connsiteX1" fmla="*/ 94428 w 155417"/>
                  <a:gd name="connsiteY1" fmla="*/ 31067 h 124893"/>
                  <a:gd name="connsiteX2" fmla="*/ 25848 w 155417"/>
                  <a:gd name="connsiteY2" fmla="*/ 587 h 124893"/>
                  <a:gd name="connsiteX3" fmla="*/ 2988 w 155417"/>
                  <a:gd name="connsiteY3" fmla="*/ 53927 h 124893"/>
                  <a:gd name="connsiteX4" fmla="*/ 86808 w 155417"/>
                  <a:gd name="connsiteY4" fmla="*/ 114887 h 124893"/>
                  <a:gd name="connsiteX5" fmla="*/ 155388 w 155417"/>
                  <a:gd name="connsiteY5" fmla="*/ 114887 h 124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5417" h="124893">
                    <a:moveTo>
                      <a:pt x="155388" y="114887"/>
                    </a:moveTo>
                    <a:cubicBezTo>
                      <a:pt x="156658" y="100917"/>
                      <a:pt x="116018" y="50117"/>
                      <a:pt x="94428" y="31067"/>
                    </a:cubicBezTo>
                    <a:cubicBezTo>
                      <a:pt x="72838" y="12017"/>
                      <a:pt x="41088" y="-3223"/>
                      <a:pt x="25848" y="587"/>
                    </a:cubicBezTo>
                    <a:cubicBezTo>
                      <a:pt x="10608" y="4397"/>
                      <a:pt x="-7172" y="34877"/>
                      <a:pt x="2988" y="53927"/>
                    </a:cubicBezTo>
                    <a:cubicBezTo>
                      <a:pt x="13148" y="72977"/>
                      <a:pt x="65218" y="102187"/>
                      <a:pt x="86808" y="114887"/>
                    </a:cubicBezTo>
                    <a:cubicBezTo>
                      <a:pt x="108398" y="127587"/>
                      <a:pt x="154118" y="128857"/>
                      <a:pt x="155388" y="11488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612514D-4D4C-4E34-91A8-5F020C986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68" y="1091693"/>
            <a:ext cx="7327438" cy="460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568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3EE7D8F-C929-462B-8218-0405D46123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50" t="12796" r="38975" b="68199"/>
          <a:stretch/>
        </p:blipFill>
        <p:spPr>
          <a:xfrm>
            <a:off x="215592" y="388012"/>
            <a:ext cx="6264696" cy="14663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244814F-FEBB-46A1-BF1E-2183BE7C79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50" t="26200" r="34250" b="12200"/>
          <a:stretch/>
        </p:blipFill>
        <p:spPr>
          <a:xfrm>
            <a:off x="215592" y="1911976"/>
            <a:ext cx="6699006" cy="46055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E8AFDC-409F-4083-8024-4A98A1ABC1C0}"/>
              </a:ext>
            </a:extLst>
          </p:cNvPr>
          <p:cNvSpPr txBox="1"/>
          <p:nvPr/>
        </p:nvSpPr>
        <p:spPr>
          <a:xfrm>
            <a:off x="5940152" y="1339308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백업파일 삭제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EF56FF-036B-4A6E-88C3-0E1BBF5249FC}"/>
              </a:ext>
            </a:extLst>
          </p:cNvPr>
          <p:cNvSpPr txBox="1"/>
          <p:nvPr/>
        </p:nvSpPr>
        <p:spPr>
          <a:xfrm>
            <a:off x="5165697" y="2273909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DS_Store</a:t>
            </a:r>
            <a:r>
              <a:rPr lang="en-US" altLang="ko-KR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삭제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E5D356-AF49-4B45-A22C-C9B2CBA889E0}"/>
              </a:ext>
            </a:extLst>
          </p:cNvPr>
          <p:cNvSpPr txBox="1"/>
          <p:nvPr/>
        </p:nvSpPr>
        <p:spPr>
          <a:xfrm>
            <a:off x="4572000" y="3466566"/>
            <a:ext cx="1246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파일 삭제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241375-4C19-485D-9C49-02D0367DA4DB}"/>
              </a:ext>
            </a:extLst>
          </p:cNvPr>
          <p:cNvSpPr txBox="1"/>
          <p:nvPr/>
        </p:nvSpPr>
        <p:spPr>
          <a:xfrm>
            <a:off x="4750732" y="5120512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임시파일 삭제</a:t>
            </a:r>
            <a:endParaRPr lang="ko-KR" altLang="en-US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104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-468560" y="1412776"/>
            <a:ext cx="6048672" cy="6048672"/>
          </a:xfrm>
          <a:prstGeom prst="ellipse">
            <a:avLst/>
          </a:prstGeom>
          <a:solidFill>
            <a:srgbClr val="9BD7EF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2567442" y="332661"/>
            <a:ext cx="2508619" cy="2508619"/>
          </a:xfrm>
          <a:prstGeom prst="ellipse">
            <a:avLst/>
          </a:prstGeom>
          <a:solidFill>
            <a:srgbClr val="9BD7EF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5119464" y="3960947"/>
            <a:ext cx="1800200" cy="1800200"/>
          </a:xfrm>
          <a:prstGeom prst="ellipse">
            <a:avLst/>
          </a:prstGeom>
          <a:solidFill>
            <a:srgbClr val="9BD7EF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6612160" y="2132856"/>
            <a:ext cx="1128192" cy="1128192"/>
          </a:xfrm>
          <a:prstGeom prst="ellipse">
            <a:avLst/>
          </a:prstGeom>
          <a:solidFill>
            <a:srgbClr val="9BD7EF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6948264" y="403043"/>
            <a:ext cx="792088" cy="792088"/>
          </a:xfrm>
          <a:prstGeom prst="ellipse">
            <a:avLst/>
          </a:prstGeom>
          <a:solidFill>
            <a:srgbClr val="9BD7EF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27584" y="2902873"/>
            <a:ext cx="32403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rgbClr val="F0D0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C</a:t>
            </a:r>
            <a:r>
              <a:rPr lang="en-US" altLang="ko-KR" sz="3200" spc="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O</a:t>
            </a:r>
            <a:r>
              <a:rPr lang="en-US" altLang="ko-KR" sz="3200" spc="600" dirty="0">
                <a:solidFill>
                  <a:srgbClr val="F0D0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NTEN</a:t>
            </a:r>
            <a:r>
              <a:rPr lang="en-US" altLang="ko-KR" sz="3200" spc="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T</a:t>
            </a:r>
            <a:endParaRPr lang="en-US" altLang="ko-KR" sz="3200" spc="600" dirty="0">
              <a:solidFill>
                <a:srgbClr val="F0D0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pPr algn="ctr"/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en-US" altLang="ko-KR" sz="2400" spc="-15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01 </a:t>
            </a:r>
            <a:r>
              <a:rPr lang="en-US" altLang="ko-KR" sz="2000" spc="-15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#</a:t>
            </a:r>
            <a:r>
              <a:rPr lang="en-US" altLang="ko-KR" sz="2400" spc="-15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개요</a:t>
            </a:r>
            <a:endParaRPr lang="en-US" altLang="ko-KR" sz="2400" spc="-151" dirty="0">
              <a:solidFill>
                <a:schemeClr val="tx1">
                  <a:lumMod val="75000"/>
                  <a:lumOff val="2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400" spc="-151" dirty="0">
              <a:solidFill>
                <a:schemeClr val="tx1">
                  <a:lumMod val="75000"/>
                  <a:lumOff val="2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en-US" altLang="ko-KR" sz="2400" spc="-15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02 </a:t>
            </a:r>
            <a:r>
              <a:rPr lang="en-US" altLang="ko-KR" sz="2000" spc="-15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#</a:t>
            </a:r>
            <a:r>
              <a:rPr lang="en-US" altLang="ko-KR" sz="2400" spc="-15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공개</a:t>
            </a:r>
            <a:r>
              <a:rPr lang="en-US" altLang="ko-KR" sz="2400" spc="-15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SW </a:t>
            </a:r>
            <a:r>
              <a:rPr lang="ko-KR" altLang="en-US" sz="2400" spc="-15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기능분석</a:t>
            </a:r>
            <a:endParaRPr lang="en-US" altLang="ko-KR" sz="2400" spc="-151" dirty="0">
              <a:solidFill>
                <a:schemeClr val="tx1">
                  <a:lumMod val="75000"/>
                  <a:lumOff val="2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400" spc="-151" dirty="0">
              <a:solidFill>
                <a:schemeClr val="tx1">
                  <a:lumMod val="75000"/>
                  <a:lumOff val="2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en-US" altLang="ko-KR" sz="2400" spc="-15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03 </a:t>
            </a:r>
            <a:r>
              <a:rPr lang="en-US" altLang="ko-KR" sz="2000" spc="-15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#</a:t>
            </a:r>
            <a:r>
              <a:rPr lang="en-US" altLang="ko-KR" sz="2400" spc="-15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기능정리</a:t>
            </a:r>
            <a:endParaRPr lang="en-US" altLang="ko-KR" sz="2400" spc="-151" dirty="0">
              <a:solidFill>
                <a:schemeClr val="tx1">
                  <a:lumMod val="75000"/>
                  <a:lumOff val="2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400" spc="-151" dirty="0">
              <a:solidFill>
                <a:schemeClr val="tx1">
                  <a:lumMod val="75000"/>
                  <a:lumOff val="2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en-US" altLang="ko-KR" sz="2400" spc="-15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04 </a:t>
            </a:r>
            <a:r>
              <a:rPr lang="en-US" altLang="ko-KR" sz="2000" spc="-15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#</a:t>
            </a:r>
            <a:r>
              <a:rPr lang="en-US" altLang="ko-KR" sz="2400" spc="-15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프로젝트 계획</a:t>
            </a:r>
            <a:endParaRPr lang="en-US" altLang="ko-KR" sz="2400" spc="-151" dirty="0">
              <a:solidFill>
                <a:schemeClr val="tx1">
                  <a:lumMod val="75000"/>
                  <a:lumOff val="2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400" spc="-151" dirty="0">
              <a:solidFill>
                <a:schemeClr val="tx1">
                  <a:lumMod val="75000"/>
                  <a:lumOff val="2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en-US" altLang="ko-KR" sz="2400" spc="-15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05 </a:t>
            </a:r>
            <a:r>
              <a:rPr lang="en-US" altLang="ko-KR" sz="2000" spc="-15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#</a:t>
            </a:r>
            <a:r>
              <a:rPr lang="en-US" altLang="ko-KR" sz="2400" spc="-15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참고자료</a:t>
            </a:r>
          </a:p>
          <a:p>
            <a:pPr algn="ctr"/>
            <a:endParaRPr lang="ko-KR" altLang="en-US" sz="2400" spc="-151" dirty="0">
              <a:solidFill>
                <a:schemeClr val="tx1">
                  <a:lumMod val="75000"/>
                  <a:lumOff val="2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12042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36104" y="252522"/>
            <a:ext cx="57961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3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#</a:t>
            </a:r>
            <a:r>
              <a:rPr lang="ko-KR" altLang="en-US" spc="3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공개</a:t>
            </a:r>
            <a:r>
              <a:rPr lang="en-US" altLang="ko-KR" spc="3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SW</a:t>
            </a:r>
            <a:r>
              <a:rPr lang="ko-KR" altLang="en-US" spc="3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기능분석</a:t>
            </a:r>
          </a:p>
          <a:p>
            <a:r>
              <a:rPr lang="ko-KR" altLang="en-US" sz="28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분석 결과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4016" y="221744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spc="-151" dirty="0">
                <a:solidFill>
                  <a:srgbClr val="9BD7EF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0</a:t>
            </a:r>
            <a:r>
              <a:rPr lang="en-US" altLang="ko-KR" sz="4800" spc="-151" dirty="0">
                <a:solidFill>
                  <a:srgbClr val="52A2BE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</a:t>
            </a:r>
            <a:endParaRPr lang="ko-KR" altLang="en-US" sz="4800" spc="-151" dirty="0">
              <a:solidFill>
                <a:srgbClr val="52A2BE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589240"/>
            <a:ext cx="9144000" cy="1268760"/>
          </a:xfrm>
          <a:prstGeom prst="rect">
            <a:avLst/>
          </a:prstGeom>
          <a:solidFill>
            <a:srgbClr val="55BCE3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CA248ACC-BFCB-4103-A6FB-697F9D55EDF0}"/>
              </a:ext>
            </a:extLst>
          </p:cNvPr>
          <p:cNvSpPr/>
          <p:nvPr/>
        </p:nvSpPr>
        <p:spPr>
          <a:xfrm>
            <a:off x="-540568" y="3925092"/>
            <a:ext cx="9937103" cy="76287"/>
          </a:xfrm>
          <a:prstGeom prst="flowChartProcess">
            <a:avLst/>
          </a:prstGeom>
          <a:solidFill>
            <a:srgbClr val="E8CF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B7A7E198-8EE1-48CD-8169-9EF337B152C2}"/>
              </a:ext>
            </a:extLst>
          </p:cNvPr>
          <p:cNvSpPr/>
          <p:nvPr/>
        </p:nvSpPr>
        <p:spPr>
          <a:xfrm>
            <a:off x="-540567" y="3996112"/>
            <a:ext cx="9937103" cy="3195559"/>
          </a:xfrm>
          <a:prstGeom prst="flowChartProcess">
            <a:avLst/>
          </a:prstGeom>
          <a:solidFill>
            <a:srgbClr val="D8A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D4F1957E-61F1-434A-B4CD-65F5823E3BFE}"/>
              </a:ext>
            </a:extLst>
          </p:cNvPr>
          <p:cNvSpPr/>
          <p:nvPr/>
        </p:nvSpPr>
        <p:spPr>
          <a:xfrm>
            <a:off x="4999996" y="4146034"/>
            <a:ext cx="4396539" cy="1879558"/>
          </a:xfrm>
          <a:prstGeom prst="parallelogram">
            <a:avLst>
              <a:gd name="adj" fmla="val 5511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양쪽 모서리가 둥근 사각형 21">
            <a:extLst>
              <a:ext uri="{FF2B5EF4-FFF2-40B4-BE49-F238E27FC236}">
                <a16:creationId xmlns:a16="http://schemas.microsoft.com/office/drawing/2014/main" id="{FC5D218F-D61B-4BCF-91FF-E4AB796B78EE}"/>
              </a:ext>
            </a:extLst>
          </p:cNvPr>
          <p:cNvSpPr/>
          <p:nvPr/>
        </p:nvSpPr>
        <p:spPr>
          <a:xfrm>
            <a:off x="435739" y="1091693"/>
            <a:ext cx="8085901" cy="4984392"/>
          </a:xfrm>
          <a:prstGeom prst="round2SameRect">
            <a:avLst>
              <a:gd name="adj1" fmla="val 0"/>
              <a:gd name="adj2" fmla="val 5356"/>
            </a:avLst>
          </a:prstGeom>
          <a:solidFill>
            <a:srgbClr val="4E4C4D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모서리가 둥근 직사각형 22">
            <a:extLst>
              <a:ext uri="{FF2B5EF4-FFF2-40B4-BE49-F238E27FC236}">
                <a16:creationId xmlns:a16="http://schemas.microsoft.com/office/drawing/2014/main" id="{29880EF3-C052-4175-98E2-08D9BEFF8916}"/>
              </a:ext>
            </a:extLst>
          </p:cNvPr>
          <p:cNvSpPr/>
          <p:nvPr/>
        </p:nvSpPr>
        <p:spPr>
          <a:xfrm>
            <a:off x="1058097" y="1091693"/>
            <a:ext cx="7049508" cy="460335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5282C8A-2539-4EF9-968B-5388E446AA87}"/>
              </a:ext>
            </a:extLst>
          </p:cNvPr>
          <p:cNvGrpSpPr/>
          <p:nvPr/>
        </p:nvGrpSpPr>
        <p:grpSpPr>
          <a:xfrm>
            <a:off x="-284042" y="6008251"/>
            <a:ext cx="9544827" cy="1477079"/>
            <a:chOff x="314735" y="5528163"/>
            <a:chExt cx="11710710" cy="1659829"/>
          </a:xfrm>
        </p:grpSpPr>
        <p:sp>
          <p:nvSpPr>
            <p:cNvPr id="13" name="모서리가 둥근 직사각형 25">
              <a:extLst>
                <a:ext uri="{FF2B5EF4-FFF2-40B4-BE49-F238E27FC236}">
                  <a16:creationId xmlns:a16="http://schemas.microsoft.com/office/drawing/2014/main" id="{C76AAC49-A591-4C73-B2D3-5C619591014D}"/>
                </a:ext>
              </a:extLst>
            </p:cNvPr>
            <p:cNvSpPr/>
            <p:nvPr/>
          </p:nvSpPr>
          <p:spPr>
            <a:xfrm>
              <a:off x="8914741" y="5528163"/>
              <a:ext cx="1221796" cy="19387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모서리가 둥근 직사각형 24">
              <a:extLst>
                <a:ext uri="{FF2B5EF4-FFF2-40B4-BE49-F238E27FC236}">
                  <a16:creationId xmlns:a16="http://schemas.microsoft.com/office/drawing/2014/main" id="{A4B6A53C-B25B-4A23-BD99-220904098B08}"/>
                </a:ext>
              </a:extLst>
            </p:cNvPr>
            <p:cNvSpPr/>
            <p:nvPr/>
          </p:nvSpPr>
          <p:spPr>
            <a:xfrm>
              <a:off x="2129745" y="5528163"/>
              <a:ext cx="1221796" cy="19387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다리꼴 14">
              <a:extLst>
                <a:ext uri="{FF2B5EF4-FFF2-40B4-BE49-F238E27FC236}">
                  <a16:creationId xmlns:a16="http://schemas.microsoft.com/office/drawing/2014/main" id="{A2186EB2-DA6A-4D99-9621-D47FF9E71C32}"/>
                </a:ext>
              </a:extLst>
            </p:cNvPr>
            <p:cNvSpPr/>
            <p:nvPr/>
          </p:nvSpPr>
          <p:spPr>
            <a:xfrm>
              <a:off x="314735" y="5715443"/>
              <a:ext cx="11710710" cy="1142557"/>
            </a:xfrm>
            <a:prstGeom prst="trapezoid">
              <a:avLst>
                <a:gd name="adj" fmla="val 78388"/>
              </a:avLst>
            </a:prstGeom>
            <a:solidFill>
              <a:srgbClr val="F6F6F6"/>
            </a:solidFill>
            <a:ln w="92075">
              <a:solidFill>
                <a:srgbClr val="F6F6F6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사다리꼴 15">
              <a:extLst>
                <a:ext uri="{FF2B5EF4-FFF2-40B4-BE49-F238E27FC236}">
                  <a16:creationId xmlns:a16="http://schemas.microsoft.com/office/drawing/2014/main" id="{046BCC6E-FDE8-41B2-8F83-F34AEFDF4A84}"/>
                </a:ext>
              </a:extLst>
            </p:cNvPr>
            <p:cNvSpPr/>
            <p:nvPr/>
          </p:nvSpPr>
          <p:spPr>
            <a:xfrm>
              <a:off x="1197847" y="5877996"/>
              <a:ext cx="9920729" cy="702305"/>
            </a:xfrm>
            <a:prstGeom prst="trapezoid">
              <a:avLst>
                <a:gd name="adj" fmla="val 64216"/>
              </a:avLst>
            </a:prstGeom>
            <a:solidFill>
              <a:schemeClr val="tx1">
                <a:lumMod val="65000"/>
                <a:lumOff val="35000"/>
              </a:schemeClr>
            </a:solidFill>
            <a:ln w="92075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59A4FBAD-E860-4D51-BD69-82B1EF81708D}"/>
                </a:ext>
              </a:extLst>
            </p:cNvPr>
            <p:cNvSpPr/>
            <p:nvPr/>
          </p:nvSpPr>
          <p:spPr>
            <a:xfrm>
              <a:off x="5042161" y="6746190"/>
              <a:ext cx="2172970" cy="191617"/>
            </a:xfrm>
            <a:prstGeom prst="trapezoid">
              <a:avLst>
                <a:gd name="adj" fmla="val 27124"/>
              </a:avLst>
            </a:prstGeom>
            <a:solidFill>
              <a:schemeClr val="bg1">
                <a:lumMod val="75000"/>
              </a:schemeClr>
            </a:solidFill>
            <a:ln w="92075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7FA3853-667A-492B-8ACF-B74FCE4C2DA5}"/>
                </a:ext>
              </a:extLst>
            </p:cNvPr>
            <p:cNvGrpSpPr/>
            <p:nvPr/>
          </p:nvGrpSpPr>
          <p:grpSpPr>
            <a:xfrm>
              <a:off x="1620431" y="6086592"/>
              <a:ext cx="2944390" cy="1059234"/>
              <a:chOff x="1620431" y="6086592"/>
              <a:chExt cx="2944390" cy="1059234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10478F47-878E-4AB0-A3A3-0FE707DBF2F0}"/>
                  </a:ext>
                </a:extLst>
              </p:cNvPr>
              <p:cNvSpPr/>
              <p:nvPr/>
            </p:nvSpPr>
            <p:spPr>
              <a:xfrm>
                <a:off x="2271536" y="6241326"/>
                <a:ext cx="2293285" cy="904500"/>
              </a:xfrm>
              <a:prstGeom prst="ellipse">
                <a:avLst/>
              </a:prstGeom>
              <a:solidFill>
                <a:schemeClr val="tx1">
                  <a:alpha val="98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모서리가 둥근 직사각형 8">
                <a:extLst>
                  <a:ext uri="{FF2B5EF4-FFF2-40B4-BE49-F238E27FC236}">
                    <a16:creationId xmlns:a16="http://schemas.microsoft.com/office/drawing/2014/main" id="{16259070-A6E0-48A0-A447-CD358859B8A9}"/>
                  </a:ext>
                </a:extLst>
              </p:cNvPr>
              <p:cNvSpPr/>
              <p:nvPr/>
            </p:nvSpPr>
            <p:spPr>
              <a:xfrm rot="640875">
                <a:off x="2515302" y="6334576"/>
                <a:ext cx="1327288" cy="573179"/>
              </a:xfrm>
              <a:custGeom>
                <a:avLst/>
                <a:gdLst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81807 w 559404"/>
                  <a:gd name="connsiteY5" fmla="*/ 155194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34392 w 559404"/>
                  <a:gd name="connsiteY5" fmla="*/ 135058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59404 w 585320"/>
                  <a:gd name="connsiteY3" fmla="*/ 7759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72254 w 585320"/>
                  <a:gd name="connsiteY3" fmla="*/ 5578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5320" h="252766">
                    <a:moveTo>
                      <a:pt x="7" y="77597"/>
                    </a:moveTo>
                    <a:cubicBezTo>
                      <a:pt x="574" y="35469"/>
                      <a:pt x="34748" y="0"/>
                      <a:pt x="77604" y="0"/>
                    </a:cubicBezTo>
                    <a:lnTo>
                      <a:pt x="481807" y="0"/>
                    </a:lnTo>
                    <a:cubicBezTo>
                      <a:pt x="524663" y="0"/>
                      <a:pt x="572254" y="12931"/>
                      <a:pt x="572254" y="55787"/>
                    </a:cubicBezTo>
                    <a:lnTo>
                      <a:pt x="585320" y="99365"/>
                    </a:lnTo>
                    <a:cubicBezTo>
                      <a:pt x="585320" y="142221"/>
                      <a:pt x="477248" y="135058"/>
                      <a:pt x="434392" y="135058"/>
                    </a:cubicBezTo>
                    <a:cubicBezTo>
                      <a:pt x="241424" y="121808"/>
                      <a:pt x="208933" y="252766"/>
                      <a:pt x="74199" y="252766"/>
                    </a:cubicBezTo>
                    <a:cubicBezTo>
                      <a:pt x="31343" y="252766"/>
                      <a:pt x="-560" y="119725"/>
                      <a:pt x="7" y="77597"/>
                    </a:cubicBezTo>
                    <a:close/>
                  </a:path>
                </a:pathLst>
              </a:custGeom>
              <a:solidFill>
                <a:srgbClr val="F2A5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자유형 43">
                <a:extLst>
                  <a:ext uri="{FF2B5EF4-FFF2-40B4-BE49-F238E27FC236}">
                    <a16:creationId xmlns:a16="http://schemas.microsoft.com/office/drawing/2014/main" id="{09BADA07-613A-439C-880F-04DFFFB44C5D}"/>
                  </a:ext>
                </a:extLst>
              </p:cNvPr>
              <p:cNvSpPr/>
              <p:nvPr/>
            </p:nvSpPr>
            <p:spPr>
              <a:xfrm>
                <a:off x="1620431" y="6086592"/>
                <a:ext cx="2584850" cy="771408"/>
              </a:xfrm>
              <a:custGeom>
                <a:avLst/>
                <a:gdLst>
                  <a:gd name="connsiteX0" fmla="*/ 1197054 w 2584850"/>
                  <a:gd name="connsiteY0" fmla="*/ 0 h 771408"/>
                  <a:gd name="connsiteX1" fmla="*/ 1423847 w 2584850"/>
                  <a:gd name="connsiteY1" fmla="*/ 32400 h 771408"/>
                  <a:gd name="connsiteX2" fmla="*/ 1743667 w 2584850"/>
                  <a:gd name="connsiteY2" fmla="*/ 43198 h 771408"/>
                  <a:gd name="connsiteX3" fmla="*/ 1845030 w 2584850"/>
                  <a:gd name="connsiteY3" fmla="*/ 151194 h 771408"/>
                  <a:gd name="connsiteX4" fmla="*/ 2061022 w 2584850"/>
                  <a:gd name="connsiteY4" fmla="*/ 172794 h 771408"/>
                  <a:gd name="connsiteX5" fmla="*/ 2421247 w 2584850"/>
                  <a:gd name="connsiteY5" fmla="*/ 293674 h 771408"/>
                  <a:gd name="connsiteX6" fmla="*/ 2568602 w 2584850"/>
                  <a:gd name="connsiteY6" fmla="*/ 431984 h 771408"/>
                  <a:gd name="connsiteX7" fmla="*/ 2557802 w 2584850"/>
                  <a:gd name="connsiteY7" fmla="*/ 572380 h 771408"/>
                  <a:gd name="connsiteX8" fmla="*/ 2361326 w 2584850"/>
                  <a:gd name="connsiteY8" fmla="*/ 592222 h 771408"/>
                  <a:gd name="connsiteX9" fmla="*/ 1957578 w 2584850"/>
                  <a:gd name="connsiteY9" fmla="*/ 463669 h 771408"/>
                  <a:gd name="connsiteX10" fmla="*/ 1456244 w 2584850"/>
                  <a:gd name="connsiteY10" fmla="*/ 583178 h 771408"/>
                  <a:gd name="connsiteX11" fmla="*/ 1395176 w 2584850"/>
                  <a:gd name="connsiteY11" fmla="*/ 667600 h 771408"/>
                  <a:gd name="connsiteX12" fmla="*/ 1360817 w 2584850"/>
                  <a:gd name="connsiteY12" fmla="*/ 771408 h 771408"/>
                  <a:gd name="connsiteX13" fmla="*/ 0 w 2584850"/>
                  <a:gd name="connsiteY13" fmla="*/ 771408 h 771408"/>
                  <a:gd name="connsiteX14" fmla="*/ 7837 w 2584850"/>
                  <a:gd name="connsiteY14" fmla="*/ 753861 h 771408"/>
                  <a:gd name="connsiteX15" fmla="*/ 84699 w 2584850"/>
                  <a:gd name="connsiteY15" fmla="*/ 626376 h 771408"/>
                  <a:gd name="connsiteX16" fmla="*/ 570680 w 2584850"/>
                  <a:gd name="connsiteY16" fmla="*/ 97198 h 771408"/>
                  <a:gd name="connsiteX17" fmla="*/ 905467 w 2584850"/>
                  <a:gd name="connsiteY17" fmla="*/ 86398 h 771408"/>
                  <a:gd name="connsiteX18" fmla="*/ 1013463 w 2584850"/>
                  <a:gd name="connsiteY18" fmla="*/ 32400 h 771408"/>
                  <a:gd name="connsiteX19" fmla="*/ 1197054 w 2584850"/>
                  <a:gd name="connsiteY19" fmla="*/ 0 h 771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84850" h="771408">
                    <a:moveTo>
                      <a:pt x="1197054" y="0"/>
                    </a:moveTo>
                    <a:cubicBezTo>
                      <a:pt x="1265450" y="0"/>
                      <a:pt x="1332745" y="25200"/>
                      <a:pt x="1423847" y="32400"/>
                    </a:cubicBezTo>
                    <a:cubicBezTo>
                      <a:pt x="1514950" y="39600"/>
                      <a:pt x="1673471" y="23400"/>
                      <a:pt x="1743667" y="43198"/>
                    </a:cubicBezTo>
                    <a:cubicBezTo>
                      <a:pt x="1813865" y="62998"/>
                      <a:pt x="1792138" y="129594"/>
                      <a:pt x="1845030" y="151194"/>
                    </a:cubicBezTo>
                    <a:cubicBezTo>
                      <a:pt x="1897921" y="172794"/>
                      <a:pt x="1964986" y="149047"/>
                      <a:pt x="2061022" y="172794"/>
                    </a:cubicBezTo>
                    <a:cubicBezTo>
                      <a:pt x="2157057" y="196541"/>
                      <a:pt x="2336651" y="250474"/>
                      <a:pt x="2421247" y="293674"/>
                    </a:cubicBezTo>
                    <a:cubicBezTo>
                      <a:pt x="2505843" y="336872"/>
                      <a:pt x="2545843" y="385533"/>
                      <a:pt x="2568602" y="431984"/>
                    </a:cubicBezTo>
                    <a:cubicBezTo>
                      <a:pt x="2591361" y="478435"/>
                      <a:pt x="2592348" y="545674"/>
                      <a:pt x="2557802" y="572380"/>
                    </a:cubicBezTo>
                    <a:cubicBezTo>
                      <a:pt x="2523255" y="599086"/>
                      <a:pt x="2461362" y="610341"/>
                      <a:pt x="2361326" y="592222"/>
                    </a:cubicBezTo>
                    <a:cubicBezTo>
                      <a:pt x="2261289" y="574104"/>
                      <a:pt x="2108426" y="465176"/>
                      <a:pt x="1957578" y="463669"/>
                    </a:cubicBezTo>
                    <a:cubicBezTo>
                      <a:pt x="1806731" y="462161"/>
                      <a:pt x="1550599" y="500263"/>
                      <a:pt x="1456244" y="583178"/>
                    </a:cubicBezTo>
                    <a:cubicBezTo>
                      <a:pt x="1432655" y="603907"/>
                      <a:pt x="1411861" y="633621"/>
                      <a:pt x="1395176" y="667600"/>
                    </a:cubicBezTo>
                    <a:lnTo>
                      <a:pt x="1360817" y="771408"/>
                    </a:lnTo>
                    <a:lnTo>
                      <a:pt x="0" y="771408"/>
                    </a:lnTo>
                    <a:lnTo>
                      <a:pt x="7837" y="753861"/>
                    </a:lnTo>
                    <a:cubicBezTo>
                      <a:pt x="28789" y="711647"/>
                      <a:pt x="53201" y="669124"/>
                      <a:pt x="84699" y="626376"/>
                    </a:cubicBezTo>
                    <a:cubicBezTo>
                      <a:pt x="210693" y="455384"/>
                      <a:pt x="433884" y="187196"/>
                      <a:pt x="570680" y="97198"/>
                    </a:cubicBezTo>
                    <a:cubicBezTo>
                      <a:pt x="707474" y="7200"/>
                      <a:pt x="831670" y="97196"/>
                      <a:pt x="905467" y="86398"/>
                    </a:cubicBezTo>
                    <a:cubicBezTo>
                      <a:pt x="979265" y="75598"/>
                      <a:pt x="964865" y="46800"/>
                      <a:pt x="1013463" y="32400"/>
                    </a:cubicBezTo>
                    <a:cubicBezTo>
                      <a:pt x="1062060" y="18002"/>
                      <a:pt x="1128658" y="0"/>
                      <a:pt x="1197054" y="0"/>
                    </a:cubicBezTo>
                    <a:close/>
                  </a:path>
                </a:pathLst>
              </a:custGeom>
              <a:solidFill>
                <a:srgbClr val="F5C4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자유형 3">
                <a:extLst>
                  <a:ext uri="{FF2B5EF4-FFF2-40B4-BE49-F238E27FC236}">
                    <a16:creationId xmlns:a16="http://schemas.microsoft.com/office/drawing/2014/main" id="{C84EE6A1-017C-422F-9E6C-155399793F08}"/>
                  </a:ext>
                </a:extLst>
              </p:cNvPr>
              <p:cNvSpPr/>
              <p:nvPr/>
            </p:nvSpPr>
            <p:spPr>
              <a:xfrm>
                <a:off x="4012752" y="6430693"/>
                <a:ext cx="155417" cy="124893"/>
              </a:xfrm>
              <a:custGeom>
                <a:avLst/>
                <a:gdLst>
                  <a:gd name="connsiteX0" fmla="*/ 155388 w 155417"/>
                  <a:gd name="connsiteY0" fmla="*/ 114887 h 124893"/>
                  <a:gd name="connsiteX1" fmla="*/ 94428 w 155417"/>
                  <a:gd name="connsiteY1" fmla="*/ 31067 h 124893"/>
                  <a:gd name="connsiteX2" fmla="*/ 25848 w 155417"/>
                  <a:gd name="connsiteY2" fmla="*/ 587 h 124893"/>
                  <a:gd name="connsiteX3" fmla="*/ 2988 w 155417"/>
                  <a:gd name="connsiteY3" fmla="*/ 53927 h 124893"/>
                  <a:gd name="connsiteX4" fmla="*/ 86808 w 155417"/>
                  <a:gd name="connsiteY4" fmla="*/ 114887 h 124893"/>
                  <a:gd name="connsiteX5" fmla="*/ 155388 w 155417"/>
                  <a:gd name="connsiteY5" fmla="*/ 114887 h 124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5417" h="124893">
                    <a:moveTo>
                      <a:pt x="155388" y="114887"/>
                    </a:moveTo>
                    <a:cubicBezTo>
                      <a:pt x="156658" y="100917"/>
                      <a:pt x="116018" y="50117"/>
                      <a:pt x="94428" y="31067"/>
                    </a:cubicBezTo>
                    <a:cubicBezTo>
                      <a:pt x="72838" y="12017"/>
                      <a:pt x="41088" y="-3223"/>
                      <a:pt x="25848" y="587"/>
                    </a:cubicBezTo>
                    <a:cubicBezTo>
                      <a:pt x="10608" y="4397"/>
                      <a:pt x="-7172" y="34877"/>
                      <a:pt x="2988" y="53927"/>
                    </a:cubicBezTo>
                    <a:cubicBezTo>
                      <a:pt x="13148" y="72977"/>
                      <a:pt x="65218" y="102187"/>
                      <a:pt x="86808" y="114887"/>
                    </a:cubicBezTo>
                    <a:cubicBezTo>
                      <a:pt x="108398" y="127587"/>
                      <a:pt x="154118" y="128857"/>
                      <a:pt x="155388" y="11488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924625B-BF3D-4BC9-9147-69B9EC472F24}"/>
                </a:ext>
              </a:extLst>
            </p:cNvPr>
            <p:cNvGrpSpPr/>
            <p:nvPr/>
          </p:nvGrpSpPr>
          <p:grpSpPr>
            <a:xfrm flipH="1">
              <a:off x="7629978" y="6128758"/>
              <a:ext cx="2944390" cy="1059234"/>
              <a:chOff x="1620431" y="6086592"/>
              <a:chExt cx="2944390" cy="1059234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D0945B53-7BD5-424C-86BD-FF360A05B1F9}"/>
                  </a:ext>
                </a:extLst>
              </p:cNvPr>
              <p:cNvSpPr/>
              <p:nvPr/>
            </p:nvSpPr>
            <p:spPr>
              <a:xfrm>
                <a:off x="2271536" y="6241326"/>
                <a:ext cx="2293285" cy="904500"/>
              </a:xfrm>
              <a:prstGeom prst="ellipse">
                <a:avLst/>
              </a:prstGeom>
              <a:solidFill>
                <a:schemeClr val="tx1">
                  <a:alpha val="98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모서리가 둥근 직사각형 8">
                <a:extLst>
                  <a:ext uri="{FF2B5EF4-FFF2-40B4-BE49-F238E27FC236}">
                    <a16:creationId xmlns:a16="http://schemas.microsoft.com/office/drawing/2014/main" id="{87D28C34-EA1D-4255-897C-34ACC7FA08CA}"/>
                  </a:ext>
                </a:extLst>
              </p:cNvPr>
              <p:cNvSpPr/>
              <p:nvPr/>
            </p:nvSpPr>
            <p:spPr>
              <a:xfrm rot="640875">
                <a:off x="2515302" y="6334576"/>
                <a:ext cx="1327288" cy="573179"/>
              </a:xfrm>
              <a:custGeom>
                <a:avLst/>
                <a:gdLst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81807 w 559404"/>
                  <a:gd name="connsiteY5" fmla="*/ 155194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34392 w 559404"/>
                  <a:gd name="connsiteY5" fmla="*/ 135058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59404 w 585320"/>
                  <a:gd name="connsiteY3" fmla="*/ 7759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72254 w 585320"/>
                  <a:gd name="connsiteY3" fmla="*/ 5578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5320" h="252766">
                    <a:moveTo>
                      <a:pt x="7" y="77597"/>
                    </a:moveTo>
                    <a:cubicBezTo>
                      <a:pt x="574" y="35469"/>
                      <a:pt x="34748" y="0"/>
                      <a:pt x="77604" y="0"/>
                    </a:cubicBezTo>
                    <a:lnTo>
                      <a:pt x="481807" y="0"/>
                    </a:lnTo>
                    <a:cubicBezTo>
                      <a:pt x="524663" y="0"/>
                      <a:pt x="572254" y="12931"/>
                      <a:pt x="572254" y="55787"/>
                    </a:cubicBezTo>
                    <a:lnTo>
                      <a:pt x="585320" y="99365"/>
                    </a:lnTo>
                    <a:cubicBezTo>
                      <a:pt x="585320" y="142221"/>
                      <a:pt x="477248" y="135058"/>
                      <a:pt x="434392" y="135058"/>
                    </a:cubicBezTo>
                    <a:cubicBezTo>
                      <a:pt x="241424" y="121808"/>
                      <a:pt x="208933" y="252766"/>
                      <a:pt x="74199" y="252766"/>
                    </a:cubicBezTo>
                    <a:cubicBezTo>
                      <a:pt x="31343" y="252766"/>
                      <a:pt x="-560" y="119725"/>
                      <a:pt x="7" y="77597"/>
                    </a:cubicBezTo>
                    <a:close/>
                  </a:path>
                </a:pathLst>
              </a:custGeom>
              <a:solidFill>
                <a:srgbClr val="F2A5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59">
                <a:extLst>
                  <a:ext uri="{FF2B5EF4-FFF2-40B4-BE49-F238E27FC236}">
                    <a16:creationId xmlns:a16="http://schemas.microsoft.com/office/drawing/2014/main" id="{2194D859-2632-46EF-8145-168085339FD4}"/>
                  </a:ext>
                </a:extLst>
              </p:cNvPr>
              <p:cNvSpPr/>
              <p:nvPr/>
            </p:nvSpPr>
            <p:spPr>
              <a:xfrm>
                <a:off x="1620431" y="6086592"/>
                <a:ext cx="2584850" cy="771408"/>
              </a:xfrm>
              <a:custGeom>
                <a:avLst/>
                <a:gdLst>
                  <a:gd name="connsiteX0" fmla="*/ 1197054 w 2584850"/>
                  <a:gd name="connsiteY0" fmla="*/ 0 h 771408"/>
                  <a:gd name="connsiteX1" fmla="*/ 1423847 w 2584850"/>
                  <a:gd name="connsiteY1" fmla="*/ 32400 h 771408"/>
                  <a:gd name="connsiteX2" fmla="*/ 1743667 w 2584850"/>
                  <a:gd name="connsiteY2" fmla="*/ 43198 h 771408"/>
                  <a:gd name="connsiteX3" fmla="*/ 1845030 w 2584850"/>
                  <a:gd name="connsiteY3" fmla="*/ 151194 h 771408"/>
                  <a:gd name="connsiteX4" fmla="*/ 2061022 w 2584850"/>
                  <a:gd name="connsiteY4" fmla="*/ 172794 h 771408"/>
                  <a:gd name="connsiteX5" fmla="*/ 2421247 w 2584850"/>
                  <a:gd name="connsiteY5" fmla="*/ 293674 h 771408"/>
                  <a:gd name="connsiteX6" fmla="*/ 2568602 w 2584850"/>
                  <a:gd name="connsiteY6" fmla="*/ 431984 h 771408"/>
                  <a:gd name="connsiteX7" fmla="*/ 2557802 w 2584850"/>
                  <a:gd name="connsiteY7" fmla="*/ 572380 h 771408"/>
                  <a:gd name="connsiteX8" fmla="*/ 2361326 w 2584850"/>
                  <a:gd name="connsiteY8" fmla="*/ 592222 h 771408"/>
                  <a:gd name="connsiteX9" fmla="*/ 1957578 w 2584850"/>
                  <a:gd name="connsiteY9" fmla="*/ 463669 h 771408"/>
                  <a:gd name="connsiteX10" fmla="*/ 1456244 w 2584850"/>
                  <a:gd name="connsiteY10" fmla="*/ 583178 h 771408"/>
                  <a:gd name="connsiteX11" fmla="*/ 1395176 w 2584850"/>
                  <a:gd name="connsiteY11" fmla="*/ 667600 h 771408"/>
                  <a:gd name="connsiteX12" fmla="*/ 1360817 w 2584850"/>
                  <a:gd name="connsiteY12" fmla="*/ 771408 h 771408"/>
                  <a:gd name="connsiteX13" fmla="*/ 0 w 2584850"/>
                  <a:gd name="connsiteY13" fmla="*/ 771408 h 771408"/>
                  <a:gd name="connsiteX14" fmla="*/ 7837 w 2584850"/>
                  <a:gd name="connsiteY14" fmla="*/ 753861 h 771408"/>
                  <a:gd name="connsiteX15" fmla="*/ 84699 w 2584850"/>
                  <a:gd name="connsiteY15" fmla="*/ 626376 h 771408"/>
                  <a:gd name="connsiteX16" fmla="*/ 570680 w 2584850"/>
                  <a:gd name="connsiteY16" fmla="*/ 97198 h 771408"/>
                  <a:gd name="connsiteX17" fmla="*/ 905467 w 2584850"/>
                  <a:gd name="connsiteY17" fmla="*/ 86398 h 771408"/>
                  <a:gd name="connsiteX18" fmla="*/ 1013463 w 2584850"/>
                  <a:gd name="connsiteY18" fmla="*/ 32400 h 771408"/>
                  <a:gd name="connsiteX19" fmla="*/ 1197054 w 2584850"/>
                  <a:gd name="connsiteY19" fmla="*/ 0 h 771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84850" h="771408">
                    <a:moveTo>
                      <a:pt x="1197054" y="0"/>
                    </a:moveTo>
                    <a:cubicBezTo>
                      <a:pt x="1265450" y="0"/>
                      <a:pt x="1332745" y="25200"/>
                      <a:pt x="1423847" y="32400"/>
                    </a:cubicBezTo>
                    <a:cubicBezTo>
                      <a:pt x="1514950" y="39600"/>
                      <a:pt x="1673471" y="23400"/>
                      <a:pt x="1743667" y="43198"/>
                    </a:cubicBezTo>
                    <a:cubicBezTo>
                      <a:pt x="1813865" y="62998"/>
                      <a:pt x="1792138" y="129594"/>
                      <a:pt x="1845030" y="151194"/>
                    </a:cubicBezTo>
                    <a:cubicBezTo>
                      <a:pt x="1897921" y="172794"/>
                      <a:pt x="1964986" y="149047"/>
                      <a:pt x="2061022" y="172794"/>
                    </a:cubicBezTo>
                    <a:cubicBezTo>
                      <a:pt x="2157057" y="196541"/>
                      <a:pt x="2336651" y="250474"/>
                      <a:pt x="2421247" y="293674"/>
                    </a:cubicBezTo>
                    <a:cubicBezTo>
                      <a:pt x="2505843" y="336872"/>
                      <a:pt x="2545843" y="385533"/>
                      <a:pt x="2568602" y="431984"/>
                    </a:cubicBezTo>
                    <a:cubicBezTo>
                      <a:pt x="2591361" y="478435"/>
                      <a:pt x="2592348" y="545674"/>
                      <a:pt x="2557802" y="572380"/>
                    </a:cubicBezTo>
                    <a:cubicBezTo>
                      <a:pt x="2523255" y="599086"/>
                      <a:pt x="2461362" y="610341"/>
                      <a:pt x="2361326" y="592222"/>
                    </a:cubicBezTo>
                    <a:cubicBezTo>
                      <a:pt x="2261289" y="574104"/>
                      <a:pt x="2108426" y="465176"/>
                      <a:pt x="1957578" y="463669"/>
                    </a:cubicBezTo>
                    <a:cubicBezTo>
                      <a:pt x="1806731" y="462161"/>
                      <a:pt x="1550599" y="500263"/>
                      <a:pt x="1456244" y="583178"/>
                    </a:cubicBezTo>
                    <a:cubicBezTo>
                      <a:pt x="1432655" y="603907"/>
                      <a:pt x="1411861" y="633621"/>
                      <a:pt x="1395176" y="667600"/>
                    </a:cubicBezTo>
                    <a:lnTo>
                      <a:pt x="1360817" y="771408"/>
                    </a:lnTo>
                    <a:lnTo>
                      <a:pt x="0" y="771408"/>
                    </a:lnTo>
                    <a:lnTo>
                      <a:pt x="7837" y="753861"/>
                    </a:lnTo>
                    <a:cubicBezTo>
                      <a:pt x="28789" y="711647"/>
                      <a:pt x="53201" y="669124"/>
                      <a:pt x="84699" y="626376"/>
                    </a:cubicBezTo>
                    <a:cubicBezTo>
                      <a:pt x="210693" y="455384"/>
                      <a:pt x="433884" y="187196"/>
                      <a:pt x="570680" y="97198"/>
                    </a:cubicBezTo>
                    <a:cubicBezTo>
                      <a:pt x="707474" y="7200"/>
                      <a:pt x="831670" y="97196"/>
                      <a:pt x="905467" y="86398"/>
                    </a:cubicBezTo>
                    <a:cubicBezTo>
                      <a:pt x="979265" y="75598"/>
                      <a:pt x="964865" y="46800"/>
                      <a:pt x="1013463" y="32400"/>
                    </a:cubicBezTo>
                    <a:cubicBezTo>
                      <a:pt x="1062060" y="18002"/>
                      <a:pt x="1128658" y="0"/>
                      <a:pt x="1197054" y="0"/>
                    </a:cubicBezTo>
                    <a:close/>
                  </a:path>
                </a:pathLst>
              </a:custGeom>
              <a:solidFill>
                <a:srgbClr val="F5C4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자유형 60">
                <a:extLst>
                  <a:ext uri="{FF2B5EF4-FFF2-40B4-BE49-F238E27FC236}">
                    <a16:creationId xmlns:a16="http://schemas.microsoft.com/office/drawing/2014/main" id="{D67701BE-FE5A-493E-B7BB-16AB0D214611}"/>
                  </a:ext>
                </a:extLst>
              </p:cNvPr>
              <p:cNvSpPr/>
              <p:nvPr/>
            </p:nvSpPr>
            <p:spPr>
              <a:xfrm>
                <a:off x="4012752" y="6430693"/>
                <a:ext cx="155417" cy="124893"/>
              </a:xfrm>
              <a:custGeom>
                <a:avLst/>
                <a:gdLst>
                  <a:gd name="connsiteX0" fmla="*/ 155388 w 155417"/>
                  <a:gd name="connsiteY0" fmla="*/ 114887 h 124893"/>
                  <a:gd name="connsiteX1" fmla="*/ 94428 w 155417"/>
                  <a:gd name="connsiteY1" fmla="*/ 31067 h 124893"/>
                  <a:gd name="connsiteX2" fmla="*/ 25848 w 155417"/>
                  <a:gd name="connsiteY2" fmla="*/ 587 h 124893"/>
                  <a:gd name="connsiteX3" fmla="*/ 2988 w 155417"/>
                  <a:gd name="connsiteY3" fmla="*/ 53927 h 124893"/>
                  <a:gd name="connsiteX4" fmla="*/ 86808 w 155417"/>
                  <a:gd name="connsiteY4" fmla="*/ 114887 h 124893"/>
                  <a:gd name="connsiteX5" fmla="*/ 155388 w 155417"/>
                  <a:gd name="connsiteY5" fmla="*/ 114887 h 124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5417" h="124893">
                    <a:moveTo>
                      <a:pt x="155388" y="114887"/>
                    </a:moveTo>
                    <a:cubicBezTo>
                      <a:pt x="156658" y="100917"/>
                      <a:pt x="116018" y="50117"/>
                      <a:pt x="94428" y="31067"/>
                    </a:cubicBezTo>
                    <a:cubicBezTo>
                      <a:pt x="72838" y="12017"/>
                      <a:pt x="41088" y="-3223"/>
                      <a:pt x="25848" y="587"/>
                    </a:cubicBezTo>
                    <a:cubicBezTo>
                      <a:pt x="10608" y="4397"/>
                      <a:pt x="-7172" y="34877"/>
                      <a:pt x="2988" y="53927"/>
                    </a:cubicBezTo>
                    <a:cubicBezTo>
                      <a:pt x="13148" y="72977"/>
                      <a:pt x="65218" y="102187"/>
                      <a:pt x="86808" y="114887"/>
                    </a:cubicBezTo>
                    <a:cubicBezTo>
                      <a:pt x="108398" y="127587"/>
                      <a:pt x="154118" y="128857"/>
                      <a:pt x="155388" y="11488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08DA502-045C-4638-8670-6AEAA509536C}"/>
              </a:ext>
            </a:extLst>
          </p:cNvPr>
          <p:cNvSpPr txBox="1"/>
          <p:nvPr/>
        </p:nvSpPr>
        <p:spPr>
          <a:xfrm>
            <a:off x="1271821" y="2259132"/>
            <a:ext cx="641273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387D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Cleaners</a:t>
            </a:r>
            <a:r>
              <a:rPr lang="en-US" altLang="ko-KR" sz="2800" dirty="0">
                <a:solidFill>
                  <a:srgbClr val="52A2B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>
                <a:solidFill>
                  <a:srgbClr val="52A2B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폴더 안에 있는 여러 클리너파일 내에서 </a:t>
            </a:r>
            <a:r>
              <a:rPr lang="en-US" altLang="ko-KR" sz="2800" dirty="0" err="1">
                <a:solidFill>
                  <a:srgbClr val="387D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BleachBit</a:t>
            </a:r>
            <a:r>
              <a:rPr lang="ko-KR" altLang="en-US" sz="2800" dirty="0">
                <a:solidFill>
                  <a:srgbClr val="52A2B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은 캐시</a:t>
            </a:r>
            <a:r>
              <a:rPr lang="en-US" altLang="ko-KR" sz="2800" dirty="0">
                <a:solidFill>
                  <a:srgbClr val="52A2B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>
                <a:solidFill>
                  <a:srgbClr val="52A2B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쿠키 및 로그 파일과 같이 정리할 수 있는 구성 요소를 포함하는 옵션을 제공합니다</a:t>
            </a:r>
            <a:r>
              <a:rPr lang="en-US" altLang="ko-KR" sz="2800" dirty="0">
                <a:solidFill>
                  <a:srgbClr val="52A2B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800" dirty="0">
              <a:solidFill>
                <a:srgbClr val="52A2B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138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915816" y="2060848"/>
            <a:ext cx="3384376" cy="3384376"/>
            <a:chOff x="2627784" y="1556792"/>
            <a:chExt cx="3888432" cy="3888432"/>
          </a:xfrm>
        </p:grpSpPr>
        <p:sp>
          <p:nvSpPr>
            <p:cNvPr id="21" name="타원 20"/>
            <p:cNvSpPr/>
            <p:nvPr/>
          </p:nvSpPr>
          <p:spPr>
            <a:xfrm>
              <a:off x="2627784" y="1556792"/>
              <a:ext cx="3888432" cy="3888432"/>
            </a:xfrm>
            <a:prstGeom prst="ellipse">
              <a:avLst/>
            </a:prstGeom>
            <a:solidFill>
              <a:schemeClr val="bg1">
                <a:alpha val="27000"/>
              </a:schemeClr>
            </a:solidFill>
            <a:ln w="15875">
              <a:solidFill>
                <a:srgbClr val="52A2BE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9BD7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4" name="타원 3"/>
            <p:cNvSpPr/>
            <p:nvPr/>
          </p:nvSpPr>
          <p:spPr>
            <a:xfrm>
              <a:off x="2771800" y="1700808"/>
              <a:ext cx="3600399" cy="3600399"/>
            </a:xfrm>
            <a:prstGeom prst="ellipse">
              <a:avLst/>
            </a:prstGeom>
            <a:solidFill>
              <a:schemeClr val="bg1">
                <a:alpha val="76000"/>
              </a:schemeClr>
            </a:solidFill>
            <a:ln w="9525">
              <a:solidFill>
                <a:srgbClr val="52A2B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rgbClr val="9BD7E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44016" y="221744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spc="-151" dirty="0">
                <a:solidFill>
                  <a:srgbClr val="52A2BE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0</a:t>
            </a:r>
            <a:r>
              <a:rPr lang="en-US" altLang="ko-KR" sz="4800" spc="-151" dirty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</a:t>
            </a:r>
            <a:endParaRPr lang="ko-KR" altLang="en-US" sz="4800" spc="-151" dirty="0">
              <a:solidFill>
                <a:schemeClr val="bg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59832" y="3368314"/>
            <a:ext cx="30243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spc="300" dirty="0">
                <a:solidFill>
                  <a:srgbClr val="9BD7E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#</a:t>
            </a:r>
            <a:r>
              <a:rPr lang="ko-KR" altLang="en-US" sz="4400" dirty="0">
                <a:solidFill>
                  <a:srgbClr val="F0D0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기능정리</a:t>
            </a:r>
            <a:endParaRPr lang="en-US" altLang="ko-KR" sz="4400" dirty="0">
              <a:solidFill>
                <a:srgbClr val="F0D0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9801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5589240"/>
            <a:ext cx="9144000" cy="1268760"/>
          </a:xfrm>
          <a:prstGeom prst="rect">
            <a:avLst/>
          </a:prstGeom>
          <a:solidFill>
            <a:srgbClr val="55BCE3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3EE1DC-2801-4E36-8E82-671BCDE1AA17}"/>
              </a:ext>
            </a:extLst>
          </p:cNvPr>
          <p:cNvSpPr txBox="1"/>
          <p:nvPr/>
        </p:nvSpPr>
        <p:spPr>
          <a:xfrm>
            <a:off x="936104" y="435513"/>
            <a:ext cx="579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#</a:t>
            </a:r>
            <a:r>
              <a:rPr lang="ko-KR" altLang="en-US" sz="28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기능정리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FFD00C-3BCF-4F06-A4D0-AFB67EF0B4F3}"/>
              </a:ext>
            </a:extLst>
          </p:cNvPr>
          <p:cNvSpPr txBox="1"/>
          <p:nvPr/>
        </p:nvSpPr>
        <p:spPr>
          <a:xfrm>
            <a:off x="144016" y="221744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spc="-151" dirty="0">
                <a:solidFill>
                  <a:srgbClr val="9BD7EF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0</a:t>
            </a:r>
            <a:r>
              <a:rPr lang="en-US" altLang="ko-KR" sz="4800" spc="-151" dirty="0">
                <a:solidFill>
                  <a:srgbClr val="52A2BE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</a:t>
            </a:r>
            <a:endParaRPr lang="ko-KR" altLang="en-US" sz="4800" spc="-151" dirty="0">
              <a:solidFill>
                <a:srgbClr val="52A2BE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9" name="모서리가 둥근 직사각형 54">
            <a:extLst>
              <a:ext uri="{FF2B5EF4-FFF2-40B4-BE49-F238E27FC236}">
                <a16:creationId xmlns:a16="http://schemas.microsoft.com/office/drawing/2014/main" id="{00DA69FE-42F3-46C0-BF2E-701138DEE57C}"/>
              </a:ext>
            </a:extLst>
          </p:cNvPr>
          <p:cNvSpPr/>
          <p:nvPr/>
        </p:nvSpPr>
        <p:spPr>
          <a:xfrm>
            <a:off x="731102" y="1264857"/>
            <a:ext cx="3474132" cy="669119"/>
          </a:xfrm>
          <a:prstGeom prst="roundRect">
            <a:avLst>
              <a:gd name="adj" fmla="val 50000"/>
            </a:avLst>
          </a:prstGeom>
          <a:solidFill>
            <a:srgbClr val="A38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E881EBF-E310-4100-831A-8ABE40AD3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" b="89583" l="4505" r="100000">
                        <a14:foregroundMark x1="28604" y1="53125" x2="28604" y2="66667"/>
                        <a14:foregroundMark x1="37613" y1="51042" x2="38288" y2="64583"/>
                        <a14:foregroundMark x1="43468" y1="59375" x2="45946" y2="60417"/>
                        <a14:foregroundMark x1="54955" y1="63542" x2="54054" y2="76042"/>
                        <a14:foregroundMark x1="58559" y1="48958" x2="58559" y2="53125"/>
                        <a14:foregroundMark x1="65766" y1="50000" x2="65090" y2="51042"/>
                        <a14:foregroundMark x1="73198" y1="53125" x2="73649" y2="59375"/>
                        <a14:foregroundMark x1="82432" y1="45833" x2="82432" y2="45833"/>
                        <a14:foregroundMark x1="83333" y1="30208" x2="83333" y2="30208"/>
                        <a14:foregroundMark x1="88514" y1="43750" x2="88514" y2="43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4221" y="1281597"/>
            <a:ext cx="2952328" cy="63834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BA778E-D1F7-4439-B240-1F13B0794EB5}"/>
              </a:ext>
            </a:extLst>
          </p:cNvPr>
          <p:cNvSpPr/>
          <p:nvPr/>
        </p:nvSpPr>
        <p:spPr>
          <a:xfrm>
            <a:off x="963441" y="2282584"/>
            <a:ext cx="8208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1. </a:t>
            </a:r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폴더와 파일 영구 삭제</a:t>
            </a:r>
            <a:endParaRPr lang="en-US" altLang="ko-KR" sz="2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3400B8-3419-4DCB-8FF8-408234E62C7B}"/>
              </a:ext>
            </a:extLst>
          </p:cNvPr>
          <p:cNvSpPr/>
          <p:nvPr/>
        </p:nvSpPr>
        <p:spPr>
          <a:xfrm>
            <a:off x="963441" y="4201924"/>
            <a:ext cx="8208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3. wipe free space (</a:t>
            </a:r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디스크 여유공간 청소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46445E5-5A12-4C67-8835-DA9FA9F03486}"/>
              </a:ext>
            </a:extLst>
          </p:cNvPr>
          <p:cNvSpPr/>
          <p:nvPr/>
        </p:nvSpPr>
        <p:spPr>
          <a:xfrm>
            <a:off x="939283" y="3284984"/>
            <a:ext cx="76651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2. </a:t>
            </a:r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쿠키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, </a:t>
            </a:r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캐시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, </a:t>
            </a:r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암호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, </a:t>
            </a:r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사용기록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, </a:t>
            </a:r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임시파일 등 삭제</a:t>
            </a:r>
            <a:endParaRPr lang="en-US" altLang="ko-KR" sz="2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132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915816" y="2060848"/>
            <a:ext cx="3384376" cy="3384376"/>
            <a:chOff x="2627784" y="1556792"/>
            <a:chExt cx="3888432" cy="3888432"/>
          </a:xfrm>
        </p:grpSpPr>
        <p:sp>
          <p:nvSpPr>
            <p:cNvPr id="21" name="타원 20"/>
            <p:cNvSpPr/>
            <p:nvPr/>
          </p:nvSpPr>
          <p:spPr>
            <a:xfrm>
              <a:off x="2627784" y="1556792"/>
              <a:ext cx="3888432" cy="3888432"/>
            </a:xfrm>
            <a:prstGeom prst="ellipse">
              <a:avLst/>
            </a:prstGeom>
            <a:solidFill>
              <a:schemeClr val="bg1">
                <a:alpha val="27000"/>
              </a:schemeClr>
            </a:solidFill>
            <a:ln w="15875">
              <a:solidFill>
                <a:srgbClr val="52A2BE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9BD7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4" name="타원 3"/>
            <p:cNvSpPr/>
            <p:nvPr/>
          </p:nvSpPr>
          <p:spPr>
            <a:xfrm>
              <a:off x="2771800" y="1700808"/>
              <a:ext cx="3600399" cy="3600399"/>
            </a:xfrm>
            <a:prstGeom prst="ellipse">
              <a:avLst/>
            </a:prstGeom>
            <a:solidFill>
              <a:schemeClr val="bg1">
                <a:alpha val="76000"/>
              </a:schemeClr>
            </a:solidFill>
            <a:ln w="9525">
              <a:solidFill>
                <a:srgbClr val="52A2B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rgbClr val="9BD7E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44016" y="221744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spc="-151" dirty="0">
                <a:solidFill>
                  <a:srgbClr val="52A2BE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0</a:t>
            </a:r>
            <a:r>
              <a:rPr lang="en-US" altLang="ko-KR" sz="4800" spc="-151" dirty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4</a:t>
            </a:r>
            <a:endParaRPr lang="ko-KR" altLang="en-US" sz="4800" spc="-151" dirty="0">
              <a:solidFill>
                <a:schemeClr val="bg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59832" y="3220125"/>
            <a:ext cx="30243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spc="300" dirty="0">
                <a:solidFill>
                  <a:srgbClr val="9BD7E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#</a:t>
            </a:r>
            <a:r>
              <a:rPr lang="ko-KR" altLang="en-US" sz="4400" dirty="0">
                <a:solidFill>
                  <a:srgbClr val="F0D0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프로젝트</a:t>
            </a:r>
            <a:endParaRPr lang="en-US" altLang="ko-KR" sz="4400" dirty="0">
              <a:solidFill>
                <a:srgbClr val="F0D0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pPr algn="ctr"/>
            <a:r>
              <a:rPr lang="ko-KR" altLang="en-US" sz="4400" dirty="0">
                <a:solidFill>
                  <a:srgbClr val="F0D0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계획</a:t>
            </a:r>
            <a:endParaRPr lang="en-US" altLang="ko-KR" sz="4400" dirty="0">
              <a:solidFill>
                <a:srgbClr val="F0D0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4449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016" y="221744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spc="-151" dirty="0">
                <a:solidFill>
                  <a:srgbClr val="9BD7EF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0</a:t>
            </a:r>
            <a:r>
              <a:rPr lang="en-US" altLang="ko-KR" sz="4800" spc="-151" dirty="0">
                <a:solidFill>
                  <a:srgbClr val="52A2BE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4</a:t>
            </a:r>
            <a:endParaRPr lang="ko-KR" altLang="en-US" sz="4800" spc="-151" dirty="0">
              <a:solidFill>
                <a:srgbClr val="52A2BE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589240"/>
            <a:ext cx="9144000" cy="1268760"/>
          </a:xfrm>
          <a:prstGeom prst="rect">
            <a:avLst/>
          </a:prstGeom>
          <a:solidFill>
            <a:srgbClr val="55BCE3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3C59AF-E547-40D7-99BB-1604247AB676}"/>
              </a:ext>
            </a:extLst>
          </p:cNvPr>
          <p:cNvSpPr txBox="1"/>
          <p:nvPr/>
        </p:nvSpPr>
        <p:spPr>
          <a:xfrm>
            <a:off x="936104" y="252522"/>
            <a:ext cx="57961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3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#</a:t>
            </a:r>
            <a:r>
              <a:rPr lang="ko-KR" altLang="en-US" spc="3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프로젝트계획</a:t>
            </a:r>
            <a:endParaRPr lang="en-US" altLang="ko-KR" spc="300" dirty="0">
              <a:solidFill>
                <a:srgbClr val="387D96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r>
              <a:rPr lang="ko-KR" altLang="en-US" sz="28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일정표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22DA1B8-0D4F-4069-9B71-50445FDFF5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31248"/>
              </p:ext>
            </p:extLst>
          </p:nvPr>
        </p:nvGraphicFramePr>
        <p:xfrm>
          <a:off x="236476" y="1477582"/>
          <a:ext cx="8583996" cy="3902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454">
                  <a:extLst>
                    <a:ext uri="{9D8B030D-6E8A-4147-A177-3AD203B41FA5}">
                      <a16:colId xmlns:a16="http://schemas.microsoft.com/office/drawing/2014/main" val="80451375"/>
                    </a:ext>
                  </a:extLst>
                </a:gridCol>
                <a:gridCol w="1069276">
                  <a:extLst>
                    <a:ext uri="{9D8B030D-6E8A-4147-A177-3AD203B41FA5}">
                      <a16:colId xmlns:a16="http://schemas.microsoft.com/office/drawing/2014/main" val="964365656"/>
                    </a:ext>
                  </a:extLst>
                </a:gridCol>
                <a:gridCol w="1069276">
                  <a:extLst>
                    <a:ext uri="{9D8B030D-6E8A-4147-A177-3AD203B41FA5}">
                      <a16:colId xmlns:a16="http://schemas.microsoft.com/office/drawing/2014/main" val="130300659"/>
                    </a:ext>
                  </a:extLst>
                </a:gridCol>
                <a:gridCol w="1069276">
                  <a:extLst>
                    <a:ext uri="{9D8B030D-6E8A-4147-A177-3AD203B41FA5}">
                      <a16:colId xmlns:a16="http://schemas.microsoft.com/office/drawing/2014/main" val="417465631"/>
                    </a:ext>
                  </a:extLst>
                </a:gridCol>
                <a:gridCol w="1069276">
                  <a:extLst>
                    <a:ext uri="{9D8B030D-6E8A-4147-A177-3AD203B41FA5}">
                      <a16:colId xmlns:a16="http://schemas.microsoft.com/office/drawing/2014/main" val="4188281380"/>
                    </a:ext>
                  </a:extLst>
                </a:gridCol>
                <a:gridCol w="1005438">
                  <a:extLst>
                    <a:ext uri="{9D8B030D-6E8A-4147-A177-3AD203B41FA5}">
                      <a16:colId xmlns:a16="http://schemas.microsoft.com/office/drawing/2014/main" val="3061861557"/>
                    </a:ext>
                  </a:extLst>
                </a:gridCol>
                <a:gridCol w="1073000">
                  <a:extLst>
                    <a:ext uri="{9D8B030D-6E8A-4147-A177-3AD203B41FA5}">
                      <a16:colId xmlns:a16="http://schemas.microsoft.com/office/drawing/2014/main" val="339485321"/>
                    </a:ext>
                  </a:extLst>
                </a:gridCol>
                <a:gridCol w="1073000">
                  <a:extLst>
                    <a:ext uri="{9D8B030D-6E8A-4147-A177-3AD203B41FA5}">
                      <a16:colId xmlns:a16="http://schemas.microsoft.com/office/drawing/2014/main" val="4223108502"/>
                    </a:ext>
                  </a:extLst>
                </a:gridCol>
              </a:tblGrid>
              <a:tr h="37766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8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11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12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13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14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880964"/>
                  </a:ext>
                </a:extLst>
              </a:tr>
              <a:tr h="502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계획서 발표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A3846A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54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032739"/>
                  </a:ext>
                </a:extLst>
              </a:tr>
              <a:tr h="416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Oss</a:t>
                      </a:r>
                      <a:r>
                        <a:rPr lang="ko-KR" altLang="en-US" sz="14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 기능</a:t>
                      </a:r>
                      <a:endParaRPr lang="en-US" altLang="ko-KR" sz="1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조사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54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54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973359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Oss</a:t>
                      </a:r>
                      <a:r>
                        <a:rPr lang="ko-KR" altLang="en-US" sz="14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 기능 </a:t>
                      </a:r>
                      <a:endParaRPr lang="en-US" altLang="ko-KR" sz="1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발표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54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91431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Oss </a:t>
                      </a:r>
                      <a:r>
                        <a:rPr lang="ko-KR" altLang="en-US" sz="14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분석 및 </a:t>
                      </a:r>
                      <a:endParaRPr lang="en-US" altLang="ko-KR" sz="1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보고서 작성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54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54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19288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Oss </a:t>
                      </a:r>
                      <a:r>
                        <a:rPr lang="ko-KR" altLang="en-US" sz="14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분석발표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54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837044"/>
                  </a:ext>
                </a:extLst>
              </a:tr>
              <a:tr h="3348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추가 기능</a:t>
                      </a:r>
                      <a:endParaRPr lang="en-US" altLang="ko-KR" sz="1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54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54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54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927819"/>
                  </a:ext>
                </a:extLst>
              </a:tr>
              <a:tr h="465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최종 보고서 작성 및 발표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54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586044"/>
                  </a:ext>
                </a:extLst>
              </a:tr>
            </a:tbl>
          </a:graphicData>
        </a:graphic>
      </p:graphicFrame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087E741-98D2-4AC4-8697-DD0F07B76997}"/>
              </a:ext>
            </a:extLst>
          </p:cNvPr>
          <p:cNvCxnSpPr/>
          <p:nvPr/>
        </p:nvCxnSpPr>
        <p:spPr>
          <a:xfrm>
            <a:off x="236476" y="1988840"/>
            <a:ext cx="858399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9C644EB-1208-48EF-8477-B0FDED83E2CB}"/>
              </a:ext>
            </a:extLst>
          </p:cNvPr>
          <p:cNvCxnSpPr/>
          <p:nvPr/>
        </p:nvCxnSpPr>
        <p:spPr>
          <a:xfrm>
            <a:off x="236476" y="2564904"/>
            <a:ext cx="858399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7D4EEB9-F46F-4910-BD06-545C7AB5D363}"/>
              </a:ext>
            </a:extLst>
          </p:cNvPr>
          <p:cNvCxnSpPr/>
          <p:nvPr/>
        </p:nvCxnSpPr>
        <p:spPr>
          <a:xfrm>
            <a:off x="236476" y="3140968"/>
            <a:ext cx="858399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254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016" y="221744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spc="-151" dirty="0">
                <a:solidFill>
                  <a:srgbClr val="9BD7EF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0</a:t>
            </a:r>
            <a:r>
              <a:rPr lang="en-US" altLang="ko-KR" sz="4800" spc="-151" dirty="0">
                <a:solidFill>
                  <a:srgbClr val="52A2BE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4</a:t>
            </a:r>
            <a:endParaRPr lang="ko-KR" altLang="en-US" sz="4800" spc="-151" dirty="0">
              <a:solidFill>
                <a:srgbClr val="52A2BE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589240"/>
            <a:ext cx="9144000" cy="1268760"/>
          </a:xfrm>
          <a:prstGeom prst="rect">
            <a:avLst/>
          </a:prstGeom>
          <a:solidFill>
            <a:srgbClr val="55BCE3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3C59AF-E547-40D7-99BB-1604247AB676}"/>
              </a:ext>
            </a:extLst>
          </p:cNvPr>
          <p:cNvSpPr txBox="1"/>
          <p:nvPr/>
        </p:nvSpPr>
        <p:spPr>
          <a:xfrm>
            <a:off x="936104" y="252522"/>
            <a:ext cx="57961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3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#</a:t>
            </a:r>
            <a:r>
              <a:rPr lang="ko-KR" altLang="en-US" spc="3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프로젝트계획</a:t>
            </a:r>
            <a:endParaRPr lang="en-US" altLang="ko-KR" spc="300" dirty="0">
              <a:solidFill>
                <a:srgbClr val="387D96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r>
              <a:rPr lang="ko-KR" altLang="en-US" sz="28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업무분담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35CFF3D-0C8C-45C4-BF1B-F5F34DC94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180456"/>
              </p:ext>
            </p:extLst>
          </p:nvPr>
        </p:nvGraphicFramePr>
        <p:xfrm>
          <a:off x="431540" y="1391005"/>
          <a:ext cx="8280920" cy="39111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2290">
                  <a:extLst>
                    <a:ext uri="{9D8B030D-6E8A-4147-A177-3AD203B41FA5}">
                      <a16:colId xmlns:a16="http://schemas.microsoft.com/office/drawing/2014/main" val="2298888479"/>
                    </a:ext>
                  </a:extLst>
                </a:gridCol>
                <a:gridCol w="5118630">
                  <a:extLst>
                    <a:ext uri="{9D8B030D-6E8A-4147-A177-3AD203B41FA5}">
                      <a16:colId xmlns:a16="http://schemas.microsoft.com/office/drawing/2014/main" val="1500062437"/>
                    </a:ext>
                  </a:extLst>
                </a:gridCol>
              </a:tblGrid>
              <a:tr h="6192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역할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0090396"/>
                  </a:ext>
                </a:extLst>
              </a:tr>
              <a:tr h="6192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강성욱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프로그램 분석 및 개발</a:t>
                      </a:r>
                      <a:r>
                        <a:rPr lang="en-US" altLang="ko-KR" sz="24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en-US" altLang="ko-KR" sz="2400" dirty="0" err="1">
                          <a:solidFill>
                            <a:srgbClr val="FF000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bleachbit</a:t>
                      </a:r>
                      <a:r>
                        <a:rPr lang="ko-KR" altLang="en-US" sz="2400" dirty="0">
                          <a:solidFill>
                            <a:srgbClr val="FF000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분석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2913983"/>
                  </a:ext>
                </a:extLst>
              </a:tr>
              <a:tr h="6192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권희철</a:t>
                      </a:r>
                      <a:endParaRPr lang="ko-KR" altLang="en-US" sz="2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프로그램 분석 및 개발</a:t>
                      </a:r>
                      <a:r>
                        <a:rPr lang="en-US" altLang="ko-KR" sz="24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, </a:t>
                      </a:r>
                    </a:p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solidFill>
                            <a:srgbClr val="FF000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test</a:t>
                      </a:r>
                      <a:r>
                        <a:rPr lang="ko-KR" altLang="en-US" sz="2400" dirty="0">
                          <a:solidFill>
                            <a:srgbClr val="FF000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분석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280374"/>
                  </a:ext>
                </a:extLst>
              </a:tr>
              <a:tr h="6192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김서연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프로그램 분석 및 개발</a:t>
                      </a:r>
                      <a:r>
                        <a:rPr lang="en-US" altLang="ko-KR" sz="24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, </a:t>
                      </a:r>
                    </a:p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solidFill>
                            <a:srgbClr val="FF000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cleaners, windows</a:t>
                      </a:r>
                      <a:r>
                        <a:rPr lang="ko-KR" altLang="en-US" sz="2400" dirty="0">
                          <a:solidFill>
                            <a:srgbClr val="FF000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분석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2277486"/>
                  </a:ext>
                </a:extLst>
              </a:tr>
              <a:tr h="6192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우수현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프로그램 분석 및 개발</a:t>
                      </a:r>
                      <a:r>
                        <a:rPr lang="en-US" altLang="ko-KR" sz="24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, </a:t>
                      </a:r>
                    </a:p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solidFill>
                            <a:srgbClr val="FF000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cleaners, windows</a:t>
                      </a:r>
                      <a:r>
                        <a:rPr lang="ko-KR" altLang="en-US" sz="2400" dirty="0">
                          <a:solidFill>
                            <a:srgbClr val="FF000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분석</a:t>
                      </a:r>
                      <a:endParaRPr lang="ko-KR" altLang="en-US" sz="2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849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4946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915816" y="2060848"/>
            <a:ext cx="3384376" cy="3384376"/>
            <a:chOff x="2627784" y="1556792"/>
            <a:chExt cx="3888432" cy="3888432"/>
          </a:xfrm>
        </p:grpSpPr>
        <p:sp>
          <p:nvSpPr>
            <p:cNvPr id="21" name="타원 20"/>
            <p:cNvSpPr/>
            <p:nvPr/>
          </p:nvSpPr>
          <p:spPr>
            <a:xfrm>
              <a:off x="2627784" y="1556792"/>
              <a:ext cx="3888432" cy="3888432"/>
            </a:xfrm>
            <a:prstGeom prst="ellipse">
              <a:avLst/>
            </a:prstGeom>
            <a:solidFill>
              <a:schemeClr val="bg1">
                <a:alpha val="27000"/>
              </a:schemeClr>
            </a:solidFill>
            <a:ln w="15875">
              <a:solidFill>
                <a:srgbClr val="52A2BE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9BD7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4" name="타원 3"/>
            <p:cNvSpPr/>
            <p:nvPr/>
          </p:nvSpPr>
          <p:spPr>
            <a:xfrm>
              <a:off x="2771800" y="1700808"/>
              <a:ext cx="3600399" cy="3600399"/>
            </a:xfrm>
            <a:prstGeom prst="ellipse">
              <a:avLst/>
            </a:prstGeom>
            <a:solidFill>
              <a:schemeClr val="bg1">
                <a:alpha val="76000"/>
              </a:schemeClr>
            </a:solidFill>
            <a:ln w="9525">
              <a:solidFill>
                <a:srgbClr val="52A2B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rgbClr val="9BD7E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44016" y="221744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spc="-151" dirty="0">
                <a:solidFill>
                  <a:srgbClr val="52A2BE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0</a:t>
            </a:r>
            <a:r>
              <a:rPr lang="en-US" altLang="ko-KR" sz="4800" spc="-151" dirty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5</a:t>
            </a:r>
            <a:endParaRPr lang="ko-KR" altLang="en-US" sz="4800" spc="-151" dirty="0">
              <a:solidFill>
                <a:schemeClr val="bg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59832" y="3368316"/>
            <a:ext cx="30243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spc="300" dirty="0">
                <a:solidFill>
                  <a:srgbClr val="9BD7E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#</a:t>
            </a:r>
            <a:r>
              <a:rPr lang="ko-KR" altLang="en-US" sz="4400" spc="300" dirty="0">
                <a:solidFill>
                  <a:srgbClr val="F0D0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참고자료</a:t>
            </a:r>
            <a:endParaRPr lang="en-US" altLang="ko-KR" sz="4400" dirty="0">
              <a:solidFill>
                <a:srgbClr val="F0D0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2241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600" y="0"/>
            <a:ext cx="57961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pc="300" dirty="0">
              <a:solidFill>
                <a:srgbClr val="387D96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r>
              <a:rPr lang="en-US" altLang="ko-KR" sz="28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#</a:t>
            </a:r>
            <a:r>
              <a:rPr lang="ko-KR" altLang="en-US" sz="28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참고자료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4016" y="221744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spc="-151" dirty="0">
                <a:solidFill>
                  <a:srgbClr val="9BD7EF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0</a:t>
            </a:r>
            <a:r>
              <a:rPr lang="en-US" altLang="ko-KR" sz="4800" spc="-151" dirty="0">
                <a:solidFill>
                  <a:srgbClr val="52A2BE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5</a:t>
            </a:r>
            <a:endParaRPr lang="ko-KR" altLang="en-US" sz="4800" spc="-151" dirty="0">
              <a:solidFill>
                <a:srgbClr val="52A2BE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589240"/>
            <a:ext cx="9144000" cy="1268760"/>
          </a:xfrm>
          <a:prstGeom prst="rect">
            <a:avLst/>
          </a:prstGeom>
          <a:solidFill>
            <a:srgbClr val="55BCE3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5BB631E-233D-4ADA-A547-25655B4E1671}"/>
              </a:ext>
            </a:extLst>
          </p:cNvPr>
          <p:cNvSpPr txBox="1"/>
          <p:nvPr/>
        </p:nvSpPr>
        <p:spPr>
          <a:xfrm>
            <a:off x="684076" y="1859340"/>
            <a:ext cx="7740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52A2BE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https://docs.bleachbit.org/</a:t>
            </a:r>
            <a:endParaRPr lang="ko-KR" altLang="en-US" sz="3200" dirty="0">
              <a:solidFill>
                <a:srgbClr val="52A2BE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79685F-52DF-47D0-AF94-E284E04280DA}"/>
              </a:ext>
            </a:extLst>
          </p:cNvPr>
          <p:cNvSpPr txBox="1"/>
          <p:nvPr/>
        </p:nvSpPr>
        <p:spPr>
          <a:xfrm>
            <a:off x="672536" y="3476679"/>
            <a:ext cx="7740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52A2BE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http://slownews.kr/57110</a:t>
            </a:r>
            <a:endParaRPr lang="ko-KR" altLang="en-US" sz="3200" dirty="0">
              <a:solidFill>
                <a:srgbClr val="52A2BE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6791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915816" y="2060848"/>
            <a:ext cx="3384376" cy="3384376"/>
            <a:chOff x="2627784" y="1556792"/>
            <a:chExt cx="3888432" cy="3888432"/>
          </a:xfrm>
        </p:grpSpPr>
        <p:sp>
          <p:nvSpPr>
            <p:cNvPr id="21" name="타원 20"/>
            <p:cNvSpPr/>
            <p:nvPr/>
          </p:nvSpPr>
          <p:spPr>
            <a:xfrm>
              <a:off x="2627784" y="1556792"/>
              <a:ext cx="3888432" cy="3888432"/>
            </a:xfrm>
            <a:prstGeom prst="ellipse">
              <a:avLst/>
            </a:prstGeom>
            <a:solidFill>
              <a:schemeClr val="bg1">
                <a:alpha val="27000"/>
              </a:schemeClr>
            </a:solidFill>
            <a:ln w="15875">
              <a:solidFill>
                <a:srgbClr val="52A2BE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9BD7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4" name="타원 3"/>
            <p:cNvSpPr/>
            <p:nvPr/>
          </p:nvSpPr>
          <p:spPr>
            <a:xfrm>
              <a:off x="2771800" y="1700808"/>
              <a:ext cx="3600399" cy="3600399"/>
            </a:xfrm>
            <a:prstGeom prst="ellipse">
              <a:avLst/>
            </a:prstGeom>
            <a:solidFill>
              <a:schemeClr val="bg1">
                <a:alpha val="76000"/>
              </a:schemeClr>
            </a:solidFill>
            <a:ln w="9525">
              <a:solidFill>
                <a:srgbClr val="52A2B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rgbClr val="9BD7E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934485" y="3429000"/>
            <a:ext cx="33657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spc="300" dirty="0">
                <a:solidFill>
                  <a:srgbClr val="9BD7E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#</a:t>
            </a:r>
            <a:r>
              <a:rPr lang="ko-KR" altLang="en-US" sz="4400" spc="300" dirty="0">
                <a:solidFill>
                  <a:srgbClr val="F0D0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감사합니다</a:t>
            </a:r>
            <a:endParaRPr lang="en-US" altLang="ko-KR" sz="4400" dirty="0">
              <a:solidFill>
                <a:srgbClr val="F0D0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8772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915816" y="2060848"/>
            <a:ext cx="3384376" cy="3384376"/>
            <a:chOff x="2627784" y="1556792"/>
            <a:chExt cx="3888432" cy="3888432"/>
          </a:xfrm>
        </p:grpSpPr>
        <p:sp>
          <p:nvSpPr>
            <p:cNvPr id="21" name="타원 20"/>
            <p:cNvSpPr/>
            <p:nvPr/>
          </p:nvSpPr>
          <p:spPr>
            <a:xfrm>
              <a:off x="2627784" y="1556792"/>
              <a:ext cx="3888432" cy="3888432"/>
            </a:xfrm>
            <a:prstGeom prst="ellipse">
              <a:avLst/>
            </a:prstGeom>
            <a:solidFill>
              <a:schemeClr val="bg1">
                <a:alpha val="27000"/>
              </a:schemeClr>
            </a:solidFill>
            <a:ln w="15875">
              <a:solidFill>
                <a:srgbClr val="52A2BE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9BD7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4" name="타원 3"/>
            <p:cNvSpPr/>
            <p:nvPr/>
          </p:nvSpPr>
          <p:spPr>
            <a:xfrm>
              <a:off x="2771800" y="1700808"/>
              <a:ext cx="3600399" cy="3600399"/>
            </a:xfrm>
            <a:prstGeom prst="ellipse">
              <a:avLst/>
            </a:prstGeom>
            <a:solidFill>
              <a:schemeClr val="bg1">
                <a:alpha val="76000"/>
              </a:schemeClr>
            </a:solidFill>
            <a:ln w="9525">
              <a:solidFill>
                <a:srgbClr val="52A2B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rgbClr val="9BD7E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44016" y="221744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spc="-151" dirty="0">
                <a:solidFill>
                  <a:srgbClr val="52A2BE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0</a:t>
            </a:r>
            <a:r>
              <a:rPr lang="en-US" altLang="ko-KR" sz="4800" spc="-151" dirty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1</a:t>
            </a:r>
            <a:endParaRPr lang="ko-KR" altLang="en-US" sz="4800" spc="-151" dirty="0">
              <a:solidFill>
                <a:schemeClr val="bg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59832" y="3368317"/>
            <a:ext cx="30243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spc="300" dirty="0">
                <a:solidFill>
                  <a:srgbClr val="9BD7E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#</a:t>
            </a:r>
            <a:r>
              <a:rPr lang="ko-KR" altLang="en-US" sz="4400" dirty="0">
                <a:solidFill>
                  <a:srgbClr val="F0D0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개요</a:t>
            </a:r>
            <a:endParaRPr lang="en-US" altLang="ko-KR" sz="4400" dirty="0">
              <a:solidFill>
                <a:srgbClr val="F0D0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1595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36104" y="252522"/>
            <a:ext cx="57961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3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#</a:t>
            </a:r>
            <a:r>
              <a:rPr lang="ko-KR" altLang="en-US" spc="3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개요</a:t>
            </a:r>
            <a:endParaRPr lang="en-US" altLang="ko-KR" spc="300" dirty="0">
              <a:solidFill>
                <a:srgbClr val="387D96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r>
              <a:rPr lang="ko-KR" altLang="en-US" sz="28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공개</a:t>
            </a:r>
            <a:r>
              <a:rPr lang="en-US" altLang="ko-KR" sz="28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SW </a:t>
            </a:r>
            <a:r>
              <a:rPr lang="ko-KR" altLang="en-US" sz="28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개요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4016" y="221744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spc="-151" dirty="0">
                <a:solidFill>
                  <a:srgbClr val="9BD7EF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0</a:t>
            </a:r>
            <a:r>
              <a:rPr lang="en-US" altLang="ko-KR" sz="4800" spc="-151" dirty="0">
                <a:solidFill>
                  <a:srgbClr val="52A2BE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1</a:t>
            </a:r>
            <a:endParaRPr lang="ko-KR" altLang="en-US" sz="4800" spc="-151" dirty="0">
              <a:solidFill>
                <a:srgbClr val="52A2BE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589240"/>
            <a:ext cx="9144000" cy="1268760"/>
          </a:xfrm>
          <a:prstGeom prst="rect">
            <a:avLst/>
          </a:prstGeom>
          <a:solidFill>
            <a:srgbClr val="55BCE3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C093FE4-A3EB-4DC0-A7C8-464461ACB97A}"/>
              </a:ext>
            </a:extLst>
          </p:cNvPr>
          <p:cNvSpPr/>
          <p:nvPr/>
        </p:nvSpPr>
        <p:spPr>
          <a:xfrm>
            <a:off x="3014623" y="1806327"/>
            <a:ext cx="3168352" cy="3168352"/>
          </a:xfrm>
          <a:prstGeom prst="ellipse">
            <a:avLst/>
          </a:prstGeom>
          <a:solidFill>
            <a:srgbClr val="F9E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4" name="양쪽 대괄호 33">
            <a:extLst>
              <a:ext uri="{FF2B5EF4-FFF2-40B4-BE49-F238E27FC236}">
                <a16:creationId xmlns:a16="http://schemas.microsoft.com/office/drawing/2014/main" id="{72AC37DA-6674-4325-A10E-E905B9A40809}"/>
              </a:ext>
            </a:extLst>
          </p:cNvPr>
          <p:cNvSpPr/>
          <p:nvPr/>
        </p:nvSpPr>
        <p:spPr>
          <a:xfrm>
            <a:off x="638359" y="1935070"/>
            <a:ext cx="2232248" cy="879371"/>
          </a:xfrm>
          <a:prstGeom prst="bracketPair">
            <a:avLst/>
          </a:prstGeom>
          <a:ln w="76200">
            <a:solidFill>
              <a:srgbClr val="F0D0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7" name="양쪽 대괄호 36">
            <a:extLst>
              <a:ext uri="{FF2B5EF4-FFF2-40B4-BE49-F238E27FC236}">
                <a16:creationId xmlns:a16="http://schemas.microsoft.com/office/drawing/2014/main" id="{CCECA4D0-29A4-483C-8DED-9C12EC92AF55}"/>
              </a:ext>
            </a:extLst>
          </p:cNvPr>
          <p:cNvSpPr/>
          <p:nvPr/>
        </p:nvSpPr>
        <p:spPr>
          <a:xfrm>
            <a:off x="638359" y="3919356"/>
            <a:ext cx="2232248" cy="1095395"/>
          </a:xfrm>
          <a:prstGeom prst="bracketPair">
            <a:avLst/>
          </a:prstGeom>
          <a:ln w="76200">
            <a:solidFill>
              <a:srgbClr val="F0D0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2" name="양쪽 대괄호 41">
            <a:extLst>
              <a:ext uri="{FF2B5EF4-FFF2-40B4-BE49-F238E27FC236}">
                <a16:creationId xmlns:a16="http://schemas.microsoft.com/office/drawing/2014/main" id="{963B98ED-CE27-486B-A8E1-8779297E747B}"/>
              </a:ext>
            </a:extLst>
          </p:cNvPr>
          <p:cNvSpPr/>
          <p:nvPr/>
        </p:nvSpPr>
        <p:spPr>
          <a:xfrm>
            <a:off x="6293758" y="1806328"/>
            <a:ext cx="1977451" cy="807363"/>
          </a:xfrm>
          <a:prstGeom prst="bracketPair">
            <a:avLst/>
          </a:prstGeom>
          <a:ln w="76200">
            <a:solidFill>
              <a:srgbClr val="F0D0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61" name="양쪽 대괄호 60">
            <a:extLst>
              <a:ext uri="{FF2B5EF4-FFF2-40B4-BE49-F238E27FC236}">
                <a16:creationId xmlns:a16="http://schemas.microsoft.com/office/drawing/2014/main" id="{F29B402F-1684-4CC8-A8F7-E2F0592B87C7}"/>
              </a:ext>
            </a:extLst>
          </p:cNvPr>
          <p:cNvSpPr/>
          <p:nvPr/>
        </p:nvSpPr>
        <p:spPr>
          <a:xfrm>
            <a:off x="6310627" y="3916800"/>
            <a:ext cx="2160240" cy="1095395"/>
          </a:xfrm>
          <a:prstGeom prst="bracketPair">
            <a:avLst/>
          </a:prstGeom>
          <a:ln w="76200">
            <a:solidFill>
              <a:srgbClr val="F0D0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62" name="모서리가 둥근 직사각형 26">
            <a:extLst>
              <a:ext uri="{FF2B5EF4-FFF2-40B4-BE49-F238E27FC236}">
                <a16:creationId xmlns:a16="http://schemas.microsoft.com/office/drawing/2014/main" id="{8AAF2C5C-0EEF-41F4-AF8D-FF27A68BF43E}"/>
              </a:ext>
            </a:extLst>
          </p:cNvPr>
          <p:cNvSpPr/>
          <p:nvPr/>
        </p:nvSpPr>
        <p:spPr>
          <a:xfrm>
            <a:off x="1358444" y="1490280"/>
            <a:ext cx="940557" cy="315965"/>
          </a:xfrm>
          <a:prstGeom prst="roundRect">
            <a:avLst>
              <a:gd name="adj" fmla="val 50000"/>
            </a:avLst>
          </a:prstGeom>
          <a:solidFill>
            <a:srgbClr val="A38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63" name="모서리가 둥근 직사각형 27">
            <a:extLst>
              <a:ext uri="{FF2B5EF4-FFF2-40B4-BE49-F238E27FC236}">
                <a16:creationId xmlns:a16="http://schemas.microsoft.com/office/drawing/2014/main" id="{A7F94422-0940-4D48-9F7F-FDD376A35965}"/>
              </a:ext>
            </a:extLst>
          </p:cNvPr>
          <p:cNvSpPr/>
          <p:nvPr/>
        </p:nvSpPr>
        <p:spPr>
          <a:xfrm>
            <a:off x="1358439" y="3452220"/>
            <a:ext cx="936104" cy="314469"/>
          </a:xfrm>
          <a:prstGeom prst="roundRect">
            <a:avLst>
              <a:gd name="adj" fmla="val 50000"/>
            </a:avLst>
          </a:prstGeom>
          <a:solidFill>
            <a:srgbClr val="A38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64" name="모서리가 둥근 직사각형 28">
            <a:extLst>
              <a:ext uri="{FF2B5EF4-FFF2-40B4-BE49-F238E27FC236}">
                <a16:creationId xmlns:a16="http://schemas.microsoft.com/office/drawing/2014/main" id="{F1B95C1D-0817-4BA8-AB74-D97FF22D8D7B}"/>
              </a:ext>
            </a:extLst>
          </p:cNvPr>
          <p:cNvSpPr/>
          <p:nvPr/>
        </p:nvSpPr>
        <p:spPr>
          <a:xfrm>
            <a:off x="6872174" y="1374283"/>
            <a:ext cx="862983" cy="304001"/>
          </a:xfrm>
          <a:prstGeom prst="roundRect">
            <a:avLst>
              <a:gd name="adj" fmla="val 50000"/>
            </a:avLst>
          </a:prstGeom>
          <a:solidFill>
            <a:srgbClr val="A38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65" name="모서리가 둥근 직사각형 29">
            <a:extLst>
              <a:ext uri="{FF2B5EF4-FFF2-40B4-BE49-F238E27FC236}">
                <a16:creationId xmlns:a16="http://schemas.microsoft.com/office/drawing/2014/main" id="{356AC60B-82AF-48D9-B75D-BC1835FA032D}"/>
              </a:ext>
            </a:extLst>
          </p:cNvPr>
          <p:cNvSpPr/>
          <p:nvPr/>
        </p:nvSpPr>
        <p:spPr>
          <a:xfrm>
            <a:off x="6872174" y="3429002"/>
            <a:ext cx="980043" cy="329231"/>
          </a:xfrm>
          <a:prstGeom prst="roundRect">
            <a:avLst>
              <a:gd name="adj" fmla="val 50000"/>
            </a:avLst>
          </a:prstGeom>
          <a:solidFill>
            <a:srgbClr val="A38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4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AF67DDB-BFCB-476B-90AA-549B1582B7C2}"/>
              </a:ext>
            </a:extLst>
          </p:cNvPr>
          <p:cNvSpPr txBox="1"/>
          <p:nvPr/>
        </p:nvSpPr>
        <p:spPr>
          <a:xfrm>
            <a:off x="594946" y="2127870"/>
            <a:ext cx="2364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Linux </a:t>
            </a: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시스템용으로</a:t>
            </a:r>
            <a:endParaRPr lang="en-US" altLang="ko-KR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처음 공개</a:t>
            </a:r>
            <a:endParaRPr lang="en-US" altLang="ko-KR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8627B66-BB96-4288-A9EF-FA42EF04B04F}"/>
              </a:ext>
            </a:extLst>
          </p:cNvPr>
          <p:cNvSpPr txBox="1"/>
          <p:nvPr/>
        </p:nvSpPr>
        <p:spPr>
          <a:xfrm>
            <a:off x="6310628" y="1894185"/>
            <a:ext cx="1943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Microsoft</a:t>
            </a: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Windows</a:t>
            </a:r>
          </a:p>
          <a:p>
            <a:pPr algn="ctr"/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Mac OS X</a:t>
            </a:r>
          </a:p>
          <a:p>
            <a:pPr algn="ctr"/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Linux</a:t>
            </a:r>
            <a:endParaRPr lang="ko-KR" altLang="en-US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6AC409D-BF49-47CB-A9E6-8BDCA028DF81}"/>
              </a:ext>
            </a:extLst>
          </p:cNvPr>
          <p:cNvSpPr txBox="1"/>
          <p:nvPr/>
        </p:nvSpPr>
        <p:spPr>
          <a:xfrm>
            <a:off x="666004" y="4035466"/>
            <a:ext cx="2349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-</a:t>
            </a: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디스크공간 </a:t>
            </a: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cleaner </a:t>
            </a:r>
          </a:p>
          <a:p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-</a:t>
            </a: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개인 정보 보호 관리자 </a:t>
            </a:r>
            <a:endParaRPr lang="en-US" altLang="ko-KR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-</a:t>
            </a: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컴퓨터 시스템 최적화</a:t>
            </a:r>
            <a:endParaRPr lang="ko-KR" altLang="en-US" sz="1051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3CACD4-1297-4736-BFDE-D81742545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" b="89583" l="4505" r="100000">
                        <a14:foregroundMark x1="28604" y1="53125" x2="28604" y2="66667"/>
                        <a14:foregroundMark x1="37613" y1="51042" x2="38288" y2="64583"/>
                        <a14:foregroundMark x1="43468" y1="59375" x2="45946" y2="60417"/>
                        <a14:foregroundMark x1="54955" y1="63542" x2="54054" y2="76042"/>
                        <a14:foregroundMark x1="58559" y1="48958" x2="58559" y2="53125"/>
                        <a14:foregroundMark x1="65766" y1="50000" x2="65090" y2="51042"/>
                        <a14:foregroundMark x1="73198" y1="53125" x2="73649" y2="59375"/>
                        <a14:foregroundMark x1="82432" y1="45833" x2="82432" y2="45833"/>
                        <a14:foregroundMark x1="83333" y1="30208" x2="83333" y2="30208"/>
                        <a14:foregroundMark x1="88514" y1="43750" x2="88514" y2="43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5836" y="3060796"/>
            <a:ext cx="2952328" cy="63834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93DC810-3838-484A-B048-C788D52248EC}"/>
              </a:ext>
            </a:extLst>
          </p:cNvPr>
          <p:cNvSpPr txBox="1"/>
          <p:nvPr/>
        </p:nvSpPr>
        <p:spPr>
          <a:xfrm>
            <a:off x="6273143" y="4156210"/>
            <a:ext cx="2232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파일들을 쉽고</a:t>
            </a: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, </a:t>
            </a: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안전하게 지우는데 사용</a:t>
            </a:r>
            <a:endParaRPr lang="en-US" altLang="ko-KR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E0AF603-FF36-4860-BDAF-465E41260BC3}"/>
              </a:ext>
            </a:extLst>
          </p:cNvPr>
          <p:cNvCxnSpPr>
            <a:cxnSpLocks/>
          </p:cNvCxnSpPr>
          <p:nvPr/>
        </p:nvCxnSpPr>
        <p:spPr>
          <a:xfrm flipH="1" flipV="1">
            <a:off x="3042084" y="2307210"/>
            <a:ext cx="792088" cy="405435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4E0BA2A-4F6A-4FE5-A814-A0170EE028C3}"/>
              </a:ext>
            </a:extLst>
          </p:cNvPr>
          <p:cNvCxnSpPr>
            <a:cxnSpLocks/>
          </p:cNvCxnSpPr>
          <p:nvPr/>
        </p:nvCxnSpPr>
        <p:spPr>
          <a:xfrm flipV="1">
            <a:off x="5436096" y="2230844"/>
            <a:ext cx="612068" cy="494338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725DA8B-5725-4345-A76E-D4B17D5A931D}"/>
              </a:ext>
            </a:extLst>
          </p:cNvPr>
          <p:cNvCxnSpPr>
            <a:cxnSpLocks/>
          </p:cNvCxnSpPr>
          <p:nvPr/>
        </p:nvCxnSpPr>
        <p:spPr>
          <a:xfrm flipH="1">
            <a:off x="3095836" y="3995047"/>
            <a:ext cx="549657" cy="318651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34D51B4-6E18-46C7-96E2-836A6819DCD6}"/>
              </a:ext>
            </a:extLst>
          </p:cNvPr>
          <p:cNvCxnSpPr>
            <a:cxnSpLocks/>
          </p:cNvCxnSpPr>
          <p:nvPr/>
        </p:nvCxnSpPr>
        <p:spPr>
          <a:xfrm>
            <a:off x="5436096" y="3853395"/>
            <a:ext cx="612068" cy="568519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747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915816" y="2060848"/>
            <a:ext cx="3384376" cy="3384376"/>
            <a:chOff x="2627784" y="1556792"/>
            <a:chExt cx="3888432" cy="3888432"/>
          </a:xfrm>
        </p:grpSpPr>
        <p:sp>
          <p:nvSpPr>
            <p:cNvPr id="21" name="타원 20"/>
            <p:cNvSpPr/>
            <p:nvPr/>
          </p:nvSpPr>
          <p:spPr>
            <a:xfrm>
              <a:off x="2627784" y="1556792"/>
              <a:ext cx="3888432" cy="3888432"/>
            </a:xfrm>
            <a:prstGeom prst="ellipse">
              <a:avLst/>
            </a:prstGeom>
            <a:solidFill>
              <a:schemeClr val="bg1">
                <a:alpha val="27000"/>
              </a:schemeClr>
            </a:solidFill>
            <a:ln w="15875">
              <a:solidFill>
                <a:srgbClr val="52A2BE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9BD7EF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4" name="타원 3"/>
            <p:cNvSpPr/>
            <p:nvPr/>
          </p:nvSpPr>
          <p:spPr>
            <a:xfrm>
              <a:off x="2771800" y="1700808"/>
              <a:ext cx="3600399" cy="3600399"/>
            </a:xfrm>
            <a:prstGeom prst="ellipse">
              <a:avLst/>
            </a:prstGeom>
            <a:solidFill>
              <a:schemeClr val="bg1">
                <a:alpha val="76000"/>
              </a:schemeClr>
            </a:solidFill>
            <a:ln w="9525">
              <a:solidFill>
                <a:srgbClr val="52A2B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rgbClr val="9BD7E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44016" y="221744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spc="-151" dirty="0">
                <a:solidFill>
                  <a:srgbClr val="52A2BE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0</a:t>
            </a:r>
            <a:r>
              <a:rPr lang="en-US" altLang="ko-KR" sz="4800" spc="-151" dirty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</a:t>
            </a:r>
            <a:endParaRPr lang="ko-KR" altLang="en-US" sz="4800" spc="-151" dirty="0">
              <a:solidFill>
                <a:schemeClr val="bg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59832" y="3220125"/>
            <a:ext cx="30243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spc="300" dirty="0">
                <a:solidFill>
                  <a:srgbClr val="9BD7E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#</a:t>
            </a:r>
            <a:r>
              <a:rPr lang="ko-KR" altLang="en-US" sz="4400" dirty="0">
                <a:solidFill>
                  <a:srgbClr val="F0D0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공개</a:t>
            </a:r>
            <a:r>
              <a:rPr lang="en-US" altLang="ko-KR" sz="4400" dirty="0">
                <a:solidFill>
                  <a:srgbClr val="F0D0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SW</a:t>
            </a:r>
          </a:p>
          <a:p>
            <a:pPr algn="ctr"/>
            <a:r>
              <a:rPr lang="ko-KR" altLang="en-US" sz="4400" dirty="0">
                <a:solidFill>
                  <a:srgbClr val="F0D0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기능분석</a:t>
            </a:r>
            <a:endParaRPr lang="en-US" altLang="ko-KR" sz="4400" dirty="0">
              <a:solidFill>
                <a:srgbClr val="F0D0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6226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36104" y="252522"/>
            <a:ext cx="57961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3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#</a:t>
            </a:r>
            <a:r>
              <a:rPr lang="ko-KR" altLang="en-US" spc="3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공개</a:t>
            </a:r>
            <a:r>
              <a:rPr lang="en-US" altLang="ko-KR" spc="3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SW</a:t>
            </a:r>
            <a:r>
              <a:rPr lang="ko-KR" altLang="en-US" spc="3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기능분석</a:t>
            </a:r>
            <a:endParaRPr lang="en-US" altLang="ko-KR" spc="300" dirty="0">
              <a:solidFill>
                <a:srgbClr val="387D96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r>
              <a:rPr lang="en-US" altLang="ko-KR" sz="28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Oss </a:t>
            </a:r>
            <a:r>
              <a:rPr lang="ko-KR" altLang="en-US" sz="28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폴더 분석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4016" y="221744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spc="-151" dirty="0">
                <a:solidFill>
                  <a:srgbClr val="9BD7EF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0</a:t>
            </a:r>
            <a:r>
              <a:rPr lang="en-US" altLang="ko-KR" sz="4800" spc="-151" dirty="0">
                <a:solidFill>
                  <a:srgbClr val="52A2BE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</a:t>
            </a:r>
            <a:endParaRPr lang="ko-KR" altLang="en-US" sz="4800" spc="-151" dirty="0">
              <a:solidFill>
                <a:srgbClr val="52A2BE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589240"/>
            <a:ext cx="9144000" cy="1268760"/>
          </a:xfrm>
          <a:prstGeom prst="rect">
            <a:avLst/>
          </a:prstGeom>
          <a:solidFill>
            <a:srgbClr val="55BCE3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CA248ACC-BFCB-4103-A6FB-697F9D55EDF0}"/>
              </a:ext>
            </a:extLst>
          </p:cNvPr>
          <p:cNvSpPr/>
          <p:nvPr/>
        </p:nvSpPr>
        <p:spPr>
          <a:xfrm>
            <a:off x="-540568" y="3925092"/>
            <a:ext cx="9937103" cy="76287"/>
          </a:xfrm>
          <a:prstGeom prst="flowChartProcess">
            <a:avLst/>
          </a:prstGeom>
          <a:solidFill>
            <a:srgbClr val="E8CF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B7A7E198-8EE1-48CD-8169-9EF337B152C2}"/>
              </a:ext>
            </a:extLst>
          </p:cNvPr>
          <p:cNvSpPr/>
          <p:nvPr/>
        </p:nvSpPr>
        <p:spPr>
          <a:xfrm>
            <a:off x="-540567" y="3996112"/>
            <a:ext cx="9937103" cy="3195559"/>
          </a:xfrm>
          <a:prstGeom prst="flowChartProcess">
            <a:avLst/>
          </a:prstGeom>
          <a:solidFill>
            <a:srgbClr val="D8A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D4F1957E-61F1-434A-B4CD-65F5823E3BFE}"/>
              </a:ext>
            </a:extLst>
          </p:cNvPr>
          <p:cNvSpPr/>
          <p:nvPr/>
        </p:nvSpPr>
        <p:spPr>
          <a:xfrm>
            <a:off x="4999996" y="4146034"/>
            <a:ext cx="4396539" cy="1879558"/>
          </a:xfrm>
          <a:prstGeom prst="parallelogram">
            <a:avLst>
              <a:gd name="adj" fmla="val 5511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양쪽 모서리가 둥근 사각형 21">
            <a:extLst>
              <a:ext uri="{FF2B5EF4-FFF2-40B4-BE49-F238E27FC236}">
                <a16:creationId xmlns:a16="http://schemas.microsoft.com/office/drawing/2014/main" id="{FC5D218F-D61B-4BCF-91FF-E4AB796B78EE}"/>
              </a:ext>
            </a:extLst>
          </p:cNvPr>
          <p:cNvSpPr/>
          <p:nvPr/>
        </p:nvSpPr>
        <p:spPr>
          <a:xfrm>
            <a:off x="435739" y="1091693"/>
            <a:ext cx="8085901" cy="4984392"/>
          </a:xfrm>
          <a:prstGeom prst="round2SameRect">
            <a:avLst>
              <a:gd name="adj1" fmla="val 0"/>
              <a:gd name="adj2" fmla="val 5356"/>
            </a:avLst>
          </a:prstGeom>
          <a:solidFill>
            <a:srgbClr val="4E4C4D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모서리가 둥근 직사각형 22">
            <a:extLst>
              <a:ext uri="{FF2B5EF4-FFF2-40B4-BE49-F238E27FC236}">
                <a16:creationId xmlns:a16="http://schemas.microsoft.com/office/drawing/2014/main" id="{29880EF3-C052-4175-98E2-08D9BEFF8916}"/>
              </a:ext>
            </a:extLst>
          </p:cNvPr>
          <p:cNvSpPr/>
          <p:nvPr/>
        </p:nvSpPr>
        <p:spPr>
          <a:xfrm>
            <a:off x="697371" y="1076623"/>
            <a:ext cx="7560767" cy="460335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5282C8A-2539-4EF9-968B-5388E446AA87}"/>
              </a:ext>
            </a:extLst>
          </p:cNvPr>
          <p:cNvGrpSpPr/>
          <p:nvPr/>
        </p:nvGrpSpPr>
        <p:grpSpPr>
          <a:xfrm>
            <a:off x="-284042" y="6008251"/>
            <a:ext cx="9544827" cy="1477079"/>
            <a:chOff x="314735" y="5528163"/>
            <a:chExt cx="11710710" cy="1659829"/>
          </a:xfrm>
        </p:grpSpPr>
        <p:sp>
          <p:nvSpPr>
            <p:cNvPr id="13" name="모서리가 둥근 직사각형 25">
              <a:extLst>
                <a:ext uri="{FF2B5EF4-FFF2-40B4-BE49-F238E27FC236}">
                  <a16:creationId xmlns:a16="http://schemas.microsoft.com/office/drawing/2014/main" id="{C76AAC49-A591-4C73-B2D3-5C619591014D}"/>
                </a:ext>
              </a:extLst>
            </p:cNvPr>
            <p:cNvSpPr/>
            <p:nvPr/>
          </p:nvSpPr>
          <p:spPr>
            <a:xfrm>
              <a:off x="8914741" y="5528163"/>
              <a:ext cx="1221796" cy="19387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모서리가 둥근 직사각형 24">
              <a:extLst>
                <a:ext uri="{FF2B5EF4-FFF2-40B4-BE49-F238E27FC236}">
                  <a16:creationId xmlns:a16="http://schemas.microsoft.com/office/drawing/2014/main" id="{A4B6A53C-B25B-4A23-BD99-220904098B08}"/>
                </a:ext>
              </a:extLst>
            </p:cNvPr>
            <p:cNvSpPr/>
            <p:nvPr/>
          </p:nvSpPr>
          <p:spPr>
            <a:xfrm>
              <a:off x="2129745" y="5528163"/>
              <a:ext cx="1221796" cy="19387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다리꼴 14">
              <a:extLst>
                <a:ext uri="{FF2B5EF4-FFF2-40B4-BE49-F238E27FC236}">
                  <a16:creationId xmlns:a16="http://schemas.microsoft.com/office/drawing/2014/main" id="{A2186EB2-DA6A-4D99-9621-D47FF9E71C32}"/>
                </a:ext>
              </a:extLst>
            </p:cNvPr>
            <p:cNvSpPr/>
            <p:nvPr/>
          </p:nvSpPr>
          <p:spPr>
            <a:xfrm>
              <a:off x="314735" y="5715443"/>
              <a:ext cx="11710710" cy="1142557"/>
            </a:xfrm>
            <a:prstGeom prst="trapezoid">
              <a:avLst>
                <a:gd name="adj" fmla="val 78388"/>
              </a:avLst>
            </a:prstGeom>
            <a:solidFill>
              <a:srgbClr val="F6F6F6"/>
            </a:solidFill>
            <a:ln w="92075">
              <a:solidFill>
                <a:srgbClr val="F6F6F6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사다리꼴 15">
              <a:extLst>
                <a:ext uri="{FF2B5EF4-FFF2-40B4-BE49-F238E27FC236}">
                  <a16:creationId xmlns:a16="http://schemas.microsoft.com/office/drawing/2014/main" id="{046BCC6E-FDE8-41B2-8F83-F34AEFDF4A84}"/>
                </a:ext>
              </a:extLst>
            </p:cNvPr>
            <p:cNvSpPr/>
            <p:nvPr/>
          </p:nvSpPr>
          <p:spPr>
            <a:xfrm>
              <a:off x="1197847" y="5877996"/>
              <a:ext cx="9920729" cy="702305"/>
            </a:xfrm>
            <a:prstGeom prst="trapezoid">
              <a:avLst>
                <a:gd name="adj" fmla="val 64216"/>
              </a:avLst>
            </a:prstGeom>
            <a:solidFill>
              <a:schemeClr val="tx1">
                <a:lumMod val="65000"/>
                <a:lumOff val="35000"/>
              </a:schemeClr>
            </a:solidFill>
            <a:ln w="92075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59A4FBAD-E860-4D51-BD69-82B1EF81708D}"/>
                </a:ext>
              </a:extLst>
            </p:cNvPr>
            <p:cNvSpPr/>
            <p:nvPr/>
          </p:nvSpPr>
          <p:spPr>
            <a:xfrm>
              <a:off x="5042161" y="6746190"/>
              <a:ext cx="2172970" cy="191617"/>
            </a:xfrm>
            <a:prstGeom prst="trapezoid">
              <a:avLst>
                <a:gd name="adj" fmla="val 27124"/>
              </a:avLst>
            </a:prstGeom>
            <a:solidFill>
              <a:schemeClr val="bg1">
                <a:lumMod val="75000"/>
              </a:schemeClr>
            </a:solidFill>
            <a:ln w="92075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7FA3853-667A-492B-8ACF-B74FCE4C2DA5}"/>
                </a:ext>
              </a:extLst>
            </p:cNvPr>
            <p:cNvGrpSpPr/>
            <p:nvPr/>
          </p:nvGrpSpPr>
          <p:grpSpPr>
            <a:xfrm>
              <a:off x="1620431" y="6086592"/>
              <a:ext cx="2944390" cy="1059234"/>
              <a:chOff x="1620431" y="6086592"/>
              <a:chExt cx="2944390" cy="1059234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10478F47-878E-4AB0-A3A3-0FE707DBF2F0}"/>
                  </a:ext>
                </a:extLst>
              </p:cNvPr>
              <p:cNvSpPr/>
              <p:nvPr/>
            </p:nvSpPr>
            <p:spPr>
              <a:xfrm>
                <a:off x="2271536" y="6241326"/>
                <a:ext cx="2293285" cy="904500"/>
              </a:xfrm>
              <a:prstGeom prst="ellipse">
                <a:avLst/>
              </a:prstGeom>
              <a:solidFill>
                <a:schemeClr val="tx1">
                  <a:alpha val="98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모서리가 둥근 직사각형 8">
                <a:extLst>
                  <a:ext uri="{FF2B5EF4-FFF2-40B4-BE49-F238E27FC236}">
                    <a16:creationId xmlns:a16="http://schemas.microsoft.com/office/drawing/2014/main" id="{16259070-A6E0-48A0-A447-CD358859B8A9}"/>
                  </a:ext>
                </a:extLst>
              </p:cNvPr>
              <p:cNvSpPr/>
              <p:nvPr/>
            </p:nvSpPr>
            <p:spPr>
              <a:xfrm rot="640875">
                <a:off x="2515302" y="6334576"/>
                <a:ext cx="1327288" cy="573179"/>
              </a:xfrm>
              <a:custGeom>
                <a:avLst/>
                <a:gdLst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81807 w 559404"/>
                  <a:gd name="connsiteY5" fmla="*/ 155194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34392 w 559404"/>
                  <a:gd name="connsiteY5" fmla="*/ 135058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59404 w 585320"/>
                  <a:gd name="connsiteY3" fmla="*/ 7759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72254 w 585320"/>
                  <a:gd name="connsiteY3" fmla="*/ 5578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5320" h="252766">
                    <a:moveTo>
                      <a:pt x="7" y="77597"/>
                    </a:moveTo>
                    <a:cubicBezTo>
                      <a:pt x="574" y="35469"/>
                      <a:pt x="34748" y="0"/>
                      <a:pt x="77604" y="0"/>
                    </a:cubicBezTo>
                    <a:lnTo>
                      <a:pt x="481807" y="0"/>
                    </a:lnTo>
                    <a:cubicBezTo>
                      <a:pt x="524663" y="0"/>
                      <a:pt x="572254" y="12931"/>
                      <a:pt x="572254" y="55787"/>
                    </a:cubicBezTo>
                    <a:lnTo>
                      <a:pt x="585320" y="99365"/>
                    </a:lnTo>
                    <a:cubicBezTo>
                      <a:pt x="585320" y="142221"/>
                      <a:pt x="477248" y="135058"/>
                      <a:pt x="434392" y="135058"/>
                    </a:cubicBezTo>
                    <a:cubicBezTo>
                      <a:pt x="241424" y="121808"/>
                      <a:pt x="208933" y="252766"/>
                      <a:pt x="74199" y="252766"/>
                    </a:cubicBezTo>
                    <a:cubicBezTo>
                      <a:pt x="31343" y="252766"/>
                      <a:pt x="-560" y="119725"/>
                      <a:pt x="7" y="77597"/>
                    </a:cubicBezTo>
                    <a:close/>
                  </a:path>
                </a:pathLst>
              </a:custGeom>
              <a:solidFill>
                <a:srgbClr val="F2A5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자유형 43">
                <a:extLst>
                  <a:ext uri="{FF2B5EF4-FFF2-40B4-BE49-F238E27FC236}">
                    <a16:creationId xmlns:a16="http://schemas.microsoft.com/office/drawing/2014/main" id="{09BADA07-613A-439C-880F-04DFFFB44C5D}"/>
                  </a:ext>
                </a:extLst>
              </p:cNvPr>
              <p:cNvSpPr/>
              <p:nvPr/>
            </p:nvSpPr>
            <p:spPr>
              <a:xfrm>
                <a:off x="1620431" y="6086592"/>
                <a:ext cx="2584850" cy="771408"/>
              </a:xfrm>
              <a:custGeom>
                <a:avLst/>
                <a:gdLst>
                  <a:gd name="connsiteX0" fmla="*/ 1197054 w 2584850"/>
                  <a:gd name="connsiteY0" fmla="*/ 0 h 771408"/>
                  <a:gd name="connsiteX1" fmla="*/ 1423847 w 2584850"/>
                  <a:gd name="connsiteY1" fmla="*/ 32400 h 771408"/>
                  <a:gd name="connsiteX2" fmla="*/ 1743667 w 2584850"/>
                  <a:gd name="connsiteY2" fmla="*/ 43198 h 771408"/>
                  <a:gd name="connsiteX3" fmla="*/ 1845030 w 2584850"/>
                  <a:gd name="connsiteY3" fmla="*/ 151194 h 771408"/>
                  <a:gd name="connsiteX4" fmla="*/ 2061022 w 2584850"/>
                  <a:gd name="connsiteY4" fmla="*/ 172794 h 771408"/>
                  <a:gd name="connsiteX5" fmla="*/ 2421247 w 2584850"/>
                  <a:gd name="connsiteY5" fmla="*/ 293674 h 771408"/>
                  <a:gd name="connsiteX6" fmla="*/ 2568602 w 2584850"/>
                  <a:gd name="connsiteY6" fmla="*/ 431984 h 771408"/>
                  <a:gd name="connsiteX7" fmla="*/ 2557802 w 2584850"/>
                  <a:gd name="connsiteY7" fmla="*/ 572380 h 771408"/>
                  <a:gd name="connsiteX8" fmla="*/ 2361326 w 2584850"/>
                  <a:gd name="connsiteY8" fmla="*/ 592222 h 771408"/>
                  <a:gd name="connsiteX9" fmla="*/ 1957578 w 2584850"/>
                  <a:gd name="connsiteY9" fmla="*/ 463669 h 771408"/>
                  <a:gd name="connsiteX10" fmla="*/ 1456244 w 2584850"/>
                  <a:gd name="connsiteY10" fmla="*/ 583178 h 771408"/>
                  <a:gd name="connsiteX11" fmla="*/ 1395176 w 2584850"/>
                  <a:gd name="connsiteY11" fmla="*/ 667600 h 771408"/>
                  <a:gd name="connsiteX12" fmla="*/ 1360817 w 2584850"/>
                  <a:gd name="connsiteY12" fmla="*/ 771408 h 771408"/>
                  <a:gd name="connsiteX13" fmla="*/ 0 w 2584850"/>
                  <a:gd name="connsiteY13" fmla="*/ 771408 h 771408"/>
                  <a:gd name="connsiteX14" fmla="*/ 7837 w 2584850"/>
                  <a:gd name="connsiteY14" fmla="*/ 753861 h 771408"/>
                  <a:gd name="connsiteX15" fmla="*/ 84699 w 2584850"/>
                  <a:gd name="connsiteY15" fmla="*/ 626376 h 771408"/>
                  <a:gd name="connsiteX16" fmla="*/ 570680 w 2584850"/>
                  <a:gd name="connsiteY16" fmla="*/ 97198 h 771408"/>
                  <a:gd name="connsiteX17" fmla="*/ 905467 w 2584850"/>
                  <a:gd name="connsiteY17" fmla="*/ 86398 h 771408"/>
                  <a:gd name="connsiteX18" fmla="*/ 1013463 w 2584850"/>
                  <a:gd name="connsiteY18" fmla="*/ 32400 h 771408"/>
                  <a:gd name="connsiteX19" fmla="*/ 1197054 w 2584850"/>
                  <a:gd name="connsiteY19" fmla="*/ 0 h 771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84850" h="771408">
                    <a:moveTo>
                      <a:pt x="1197054" y="0"/>
                    </a:moveTo>
                    <a:cubicBezTo>
                      <a:pt x="1265450" y="0"/>
                      <a:pt x="1332745" y="25200"/>
                      <a:pt x="1423847" y="32400"/>
                    </a:cubicBezTo>
                    <a:cubicBezTo>
                      <a:pt x="1514950" y="39600"/>
                      <a:pt x="1673471" y="23400"/>
                      <a:pt x="1743667" y="43198"/>
                    </a:cubicBezTo>
                    <a:cubicBezTo>
                      <a:pt x="1813865" y="62998"/>
                      <a:pt x="1792138" y="129594"/>
                      <a:pt x="1845030" y="151194"/>
                    </a:cubicBezTo>
                    <a:cubicBezTo>
                      <a:pt x="1897921" y="172794"/>
                      <a:pt x="1964986" y="149047"/>
                      <a:pt x="2061022" y="172794"/>
                    </a:cubicBezTo>
                    <a:cubicBezTo>
                      <a:pt x="2157057" y="196541"/>
                      <a:pt x="2336651" y="250474"/>
                      <a:pt x="2421247" y="293674"/>
                    </a:cubicBezTo>
                    <a:cubicBezTo>
                      <a:pt x="2505843" y="336872"/>
                      <a:pt x="2545843" y="385533"/>
                      <a:pt x="2568602" y="431984"/>
                    </a:cubicBezTo>
                    <a:cubicBezTo>
                      <a:pt x="2591361" y="478435"/>
                      <a:pt x="2592348" y="545674"/>
                      <a:pt x="2557802" y="572380"/>
                    </a:cubicBezTo>
                    <a:cubicBezTo>
                      <a:pt x="2523255" y="599086"/>
                      <a:pt x="2461362" y="610341"/>
                      <a:pt x="2361326" y="592222"/>
                    </a:cubicBezTo>
                    <a:cubicBezTo>
                      <a:pt x="2261289" y="574104"/>
                      <a:pt x="2108426" y="465176"/>
                      <a:pt x="1957578" y="463669"/>
                    </a:cubicBezTo>
                    <a:cubicBezTo>
                      <a:pt x="1806731" y="462161"/>
                      <a:pt x="1550599" y="500263"/>
                      <a:pt x="1456244" y="583178"/>
                    </a:cubicBezTo>
                    <a:cubicBezTo>
                      <a:pt x="1432655" y="603907"/>
                      <a:pt x="1411861" y="633621"/>
                      <a:pt x="1395176" y="667600"/>
                    </a:cubicBezTo>
                    <a:lnTo>
                      <a:pt x="1360817" y="771408"/>
                    </a:lnTo>
                    <a:lnTo>
                      <a:pt x="0" y="771408"/>
                    </a:lnTo>
                    <a:lnTo>
                      <a:pt x="7837" y="753861"/>
                    </a:lnTo>
                    <a:cubicBezTo>
                      <a:pt x="28789" y="711647"/>
                      <a:pt x="53201" y="669124"/>
                      <a:pt x="84699" y="626376"/>
                    </a:cubicBezTo>
                    <a:cubicBezTo>
                      <a:pt x="210693" y="455384"/>
                      <a:pt x="433884" y="187196"/>
                      <a:pt x="570680" y="97198"/>
                    </a:cubicBezTo>
                    <a:cubicBezTo>
                      <a:pt x="707474" y="7200"/>
                      <a:pt x="831670" y="97196"/>
                      <a:pt x="905467" y="86398"/>
                    </a:cubicBezTo>
                    <a:cubicBezTo>
                      <a:pt x="979265" y="75598"/>
                      <a:pt x="964865" y="46800"/>
                      <a:pt x="1013463" y="32400"/>
                    </a:cubicBezTo>
                    <a:cubicBezTo>
                      <a:pt x="1062060" y="18002"/>
                      <a:pt x="1128658" y="0"/>
                      <a:pt x="1197054" y="0"/>
                    </a:cubicBezTo>
                    <a:close/>
                  </a:path>
                </a:pathLst>
              </a:custGeom>
              <a:solidFill>
                <a:srgbClr val="F5C4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자유형 3">
                <a:extLst>
                  <a:ext uri="{FF2B5EF4-FFF2-40B4-BE49-F238E27FC236}">
                    <a16:creationId xmlns:a16="http://schemas.microsoft.com/office/drawing/2014/main" id="{C84EE6A1-017C-422F-9E6C-155399793F08}"/>
                  </a:ext>
                </a:extLst>
              </p:cNvPr>
              <p:cNvSpPr/>
              <p:nvPr/>
            </p:nvSpPr>
            <p:spPr>
              <a:xfrm>
                <a:off x="4012752" y="6430693"/>
                <a:ext cx="155417" cy="124893"/>
              </a:xfrm>
              <a:custGeom>
                <a:avLst/>
                <a:gdLst>
                  <a:gd name="connsiteX0" fmla="*/ 155388 w 155417"/>
                  <a:gd name="connsiteY0" fmla="*/ 114887 h 124893"/>
                  <a:gd name="connsiteX1" fmla="*/ 94428 w 155417"/>
                  <a:gd name="connsiteY1" fmla="*/ 31067 h 124893"/>
                  <a:gd name="connsiteX2" fmla="*/ 25848 w 155417"/>
                  <a:gd name="connsiteY2" fmla="*/ 587 h 124893"/>
                  <a:gd name="connsiteX3" fmla="*/ 2988 w 155417"/>
                  <a:gd name="connsiteY3" fmla="*/ 53927 h 124893"/>
                  <a:gd name="connsiteX4" fmla="*/ 86808 w 155417"/>
                  <a:gd name="connsiteY4" fmla="*/ 114887 h 124893"/>
                  <a:gd name="connsiteX5" fmla="*/ 155388 w 155417"/>
                  <a:gd name="connsiteY5" fmla="*/ 114887 h 124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5417" h="124893">
                    <a:moveTo>
                      <a:pt x="155388" y="114887"/>
                    </a:moveTo>
                    <a:cubicBezTo>
                      <a:pt x="156658" y="100917"/>
                      <a:pt x="116018" y="50117"/>
                      <a:pt x="94428" y="31067"/>
                    </a:cubicBezTo>
                    <a:cubicBezTo>
                      <a:pt x="72838" y="12017"/>
                      <a:pt x="41088" y="-3223"/>
                      <a:pt x="25848" y="587"/>
                    </a:cubicBezTo>
                    <a:cubicBezTo>
                      <a:pt x="10608" y="4397"/>
                      <a:pt x="-7172" y="34877"/>
                      <a:pt x="2988" y="53927"/>
                    </a:cubicBezTo>
                    <a:cubicBezTo>
                      <a:pt x="13148" y="72977"/>
                      <a:pt x="65218" y="102187"/>
                      <a:pt x="86808" y="114887"/>
                    </a:cubicBezTo>
                    <a:cubicBezTo>
                      <a:pt x="108398" y="127587"/>
                      <a:pt x="154118" y="128857"/>
                      <a:pt x="155388" y="11488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924625B-BF3D-4BC9-9147-69B9EC472F24}"/>
                </a:ext>
              </a:extLst>
            </p:cNvPr>
            <p:cNvGrpSpPr/>
            <p:nvPr/>
          </p:nvGrpSpPr>
          <p:grpSpPr>
            <a:xfrm flipH="1">
              <a:off x="7629978" y="6128758"/>
              <a:ext cx="2944390" cy="1059234"/>
              <a:chOff x="1620431" y="6086592"/>
              <a:chExt cx="2944390" cy="1059234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D0945B53-7BD5-424C-86BD-FF360A05B1F9}"/>
                  </a:ext>
                </a:extLst>
              </p:cNvPr>
              <p:cNvSpPr/>
              <p:nvPr/>
            </p:nvSpPr>
            <p:spPr>
              <a:xfrm>
                <a:off x="2271536" y="6241326"/>
                <a:ext cx="2293285" cy="904500"/>
              </a:xfrm>
              <a:prstGeom prst="ellipse">
                <a:avLst/>
              </a:prstGeom>
              <a:solidFill>
                <a:schemeClr val="tx1">
                  <a:alpha val="98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모서리가 둥근 직사각형 8">
                <a:extLst>
                  <a:ext uri="{FF2B5EF4-FFF2-40B4-BE49-F238E27FC236}">
                    <a16:creationId xmlns:a16="http://schemas.microsoft.com/office/drawing/2014/main" id="{87D28C34-EA1D-4255-897C-34ACC7FA08CA}"/>
                  </a:ext>
                </a:extLst>
              </p:cNvPr>
              <p:cNvSpPr/>
              <p:nvPr/>
            </p:nvSpPr>
            <p:spPr>
              <a:xfrm rot="640875">
                <a:off x="2515302" y="6334576"/>
                <a:ext cx="1327288" cy="573179"/>
              </a:xfrm>
              <a:custGeom>
                <a:avLst/>
                <a:gdLst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81807 w 559404"/>
                  <a:gd name="connsiteY5" fmla="*/ 155194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34392 w 559404"/>
                  <a:gd name="connsiteY5" fmla="*/ 135058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59404 w 585320"/>
                  <a:gd name="connsiteY3" fmla="*/ 7759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72254 w 585320"/>
                  <a:gd name="connsiteY3" fmla="*/ 5578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5320" h="252766">
                    <a:moveTo>
                      <a:pt x="7" y="77597"/>
                    </a:moveTo>
                    <a:cubicBezTo>
                      <a:pt x="574" y="35469"/>
                      <a:pt x="34748" y="0"/>
                      <a:pt x="77604" y="0"/>
                    </a:cubicBezTo>
                    <a:lnTo>
                      <a:pt x="481807" y="0"/>
                    </a:lnTo>
                    <a:cubicBezTo>
                      <a:pt x="524663" y="0"/>
                      <a:pt x="572254" y="12931"/>
                      <a:pt x="572254" y="55787"/>
                    </a:cubicBezTo>
                    <a:lnTo>
                      <a:pt x="585320" y="99365"/>
                    </a:lnTo>
                    <a:cubicBezTo>
                      <a:pt x="585320" y="142221"/>
                      <a:pt x="477248" y="135058"/>
                      <a:pt x="434392" y="135058"/>
                    </a:cubicBezTo>
                    <a:cubicBezTo>
                      <a:pt x="241424" y="121808"/>
                      <a:pt x="208933" y="252766"/>
                      <a:pt x="74199" y="252766"/>
                    </a:cubicBezTo>
                    <a:cubicBezTo>
                      <a:pt x="31343" y="252766"/>
                      <a:pt x="-560" y="119725"/>
                      <a:pt x="7" y="77597"/>
                    </a:cubicBezTo>
                    <a:close/>
                  </a:path>
                </a:pathLst>
              </a:custGeom>
              <a:solidFill>
                <a:srgbClr val="F2A5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59">
                <a:extLst>
                  <a:ext uri="{FF2B5EF4-FFF2-40B4-BE49-F238E27FC236}">
                    <a16:creationId xmlns:a16="http://schemas.microsoft.com/office/drawing/2014/main" id="{2194D859-2632-46EF-8145-168085339FD4}"/>
                  </a:ext>
                </a:extLst>
              </p:cNvPr>
              <p:cNvSpPr/>
              <p:nvPr/>
            </p:nvSpPr>
            <p:spPr>
              <a:xfrm>
                <a:off x="1620431" y="6086592"/>
                <a:ext cx="2584850" cy="771408"/>
              </a:xfrm>
              <a:custGeom>
                <a:avLst/>
                <a:gdLst>
                  <a:gd name="connsiteX0" fmla="*/ 1197054 w 2584850"/>
                  <a:gd name="connsiteY0" fmla="*/ 0 h 771408"/>
                  <a:gd name="connsiteX1" fmla="*/ 1423847 w 2584850"/>
                  <a:gd name="connsiteY1" fmla="*/ 32400 h 771408"/>
                  <a:gd name="connsiteX2" fmla="*/ 1743667 w 2584850"/>
                  <a:gd name="connsiteY2" fmla="*/ 43198 h 771408"/>
                  <a:gd name="connsiteX3" fmla="*/ 1845030 w 2584850"/>
                  <a:gd name="connsiteY3" fmla="*/ 151194 h 771408"/>
                  <a:gd name="connsiteX4" fmla="*/ 2061022 w 2584850"/>
                  <a:gd name="connsiteY4" fmla="*/ 172794 h 771408"/>
                  <a:gd name="connsiteX5" fmla="*/ 2421247 w 2584850"/>
                  <a:gd name="connsiteY5" fmla="*/ 293674 h 771408"/>
                  <a:gd name="connsiteX6" fmla="*/ 2568602 w 2584850"/>
                  <a:gd name="connsiteY6" fmla="*/ 431984 h 771408"/>
                  <a:gd name="connsiteX7" fmla="*/ 2557802 w 2584850"/>
                  <a:gd name="connsiteY7" fmla="*/ 572380 h 771408"/>
                  <a:gd name="connsiteX8" fmla="*/ 2361326 w 2584850"/>
                  <a:gd name="connsiteY8" fmla="*/ 592222 h 771408"/>
                  <a:gd name="connsiteX9" fmla="*/ 1957578 w 2584850"/>
                  <a:gd name="connsiteY9" fmla="*/ 463669 h 771408"/>
                  <a:gd name="connsiteX10" fmla="*/ 1456244 w 2584850"/>
                  <a:gd name="connsiteY10" fmla="*/ 583178 h 771408"/>
                  <a:gd name="connsiteX11" fmla="*/ 1395176 w 2584850"/>
                  <a:gd name="connsiteY11" fmla="*/ 667600 h 771408"/>
                  <a:gd name="connsiteX12" fmla="*/ 1360817 w 2584850"/>
                  <a:gd name="connsiteY12" fmla="*/ 771408 h 771408"/>
                  <a:gd name="connsiteX13" fmla="*/ 0 w 2584850"/>
                  <a:gd name="connsiteY13" fmla="*/ 771408 h 771408"/>
                  <a:gd name="connsiteX14" fmla="*/ 7837 w 2584850"/>
                  <a:gd name="connsiteY14" fmla="*/ 753861 h 771408"/>
                  <a:gd name="connsiteX15" fmla="*/ 84699 w 2584850"/>
                  <a:gd name="connsiteY15" fmla="*/ 626376 h 771408"/>
                  <a:gd name="connsiteX16" fmla="*/ 570680 w 2584850"/>
                  <a:gd name="connsiteY16" fmla="*/ 97198 h 771408"/>
                  <a:gd name="connsiteX17" fmla="*/ 905467 w 2584850"/>
                  <a:gd name="connsiteY17" fmla="*/ 86398 h 771408"/>
                  <a:gd name="connsiteX18" fmla="*/ 1013463 w 2584850"/>
                  <a:gd name="connsiteY18" fmla="*/ 32400 h 771408"/>
                  <a:gd name="connsiteX19" fmla="*/ 1197054 w 2584850"/>
                  <a:gd name="connsiteY19" fmla="*/ 0 h 771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84850" h="771408">
                    <a:moveTo>
                      <a:pt x="1197054" y="0"/>
                    </a:moveTo>
                    <a:cubicBezTo>
                      <a:pt x="1265450" y="0"/>
                      <a:pt x="1332745" y="25200"/>
                      <a:pt x="1423847" y="32400"/>
                    </a:cubicBezTo>
                    <a:cubicBezTo>
                      <a:pt x="1514950" y="39600"/>
                      <a:pt x="1673471" y="23400"/>
                      <a:pt x="1743667" y="43198"/>
                    </a:cubicBezTo>
                    <a:cubicBezTo>
                      <a:pt x="1813865" y="62998"/>
                      <a:pt x="1792138" y="129594"/>
                      <a:pt x="1845030" y="151194"/>
                    </a:cubicBezTo>
                    <a:cubicBezTo>
                      <a:pt x="1897921" y="172794"/>
                      <a:pt x="1964986" y="149047"/>
                      <a:pt x="2061022" y="172794"/>
                    </a:cubicBezTo>
                    <a:cubicBezTo>
                      <a:pt x="2157057" y="196541"/>
                      <a:pt x="2336651" y="250474"/>
                      <a:pt x="2421247" y="293674"/>
                    </a:cubicBezTo>
                    <a:cubicBezTo>
                      <a:pt x="2505843" y="336872"/>
                      <a:pt x="2545843" y="385533"/>
                      <a:pt x="2568602" y="431984"/>
                    </a:cubicBezTo>
                    <a:cubicBezTo>
                      <a:pt x="2591361" y="478435"/>
                      <a:pt x="2592348" y="545674"/>
                      <a:pt x="2557802" y="572380"/>
                    </a:cubicBezTo>
                    <a:cubicBezTo>
                      <a:pt x="2523255" y="599086"/>
                      <a:pt x="2461362" y="610341"/>
                      <a:pt x="2361326" y="592222"/>
                    </a:cubicBezTo>
                    <a:cubicBezTo>
                      <a:pt x="2261289" y="574104"/>
                      <a:pt x="2108426" y="465176"/>
                      <a:pt x="1957578" y="463669"/>
                    </a:cubicBezTo>
                    <a:cubicBezTo>
                      <a:pt x="1806731" y="462161"/>
                      <a:pt x="1550599" y="500263"/>
                      <a:pt x="1456244" y="583178"/>
                    </a:cubicBezTo>
                    <a:cubicBezTo>
                      <a:pt x="1432655" y="603907"/>
                      <a:pt x="1411861" y="633621"/>
                      <a:pt x="1395176" y="667600"/>
                    </a:cubicBezTo>
                    <a:lnTo>
                      <a:pt x="1360817" y="771408"/>
                    </a:lnTo>
                    <a:lnTo>
                      <a:pt x="0" y="771408"/>
                    </a:lnTo>
                    <a:lnTo>
                      <a:pt x="7837" y="753861"/>
                    </a:lnTo>
                    <a:cubicBezTo>
                      <a:pt x="28789" y="711647"/>
                      <a:pt x="53201" y="669124"/>
                      <a:pt x="84699" y="626376"/>
                    </a:cubicBezTo>
                    <a:cubicBezTo>
                      <a:pt x="210693" y="455384"/>
                      <a:pt x="433884" y="187196"/>
                      <a:pt x="570680" y="97198"/>
                    </a:cubicBezTo>
                    <a:cubicBezTo>
                      <a:pt x="707474" y="7200"/>
                      <a:pt x="831670" y="97196"/>
                      <a:pt x="905467" y="86398"/>
                    </a:cubicBezTo>
                    <a:cubicBezTo>
                      <a:pt x="979265" y="75598"/>
                      <a:pt x="964865" y="46800"/>
                      <a:pt x="1013463" y="32400"/>
                    </a:cubicBezTo>
                    <a:cubicBezTo>
                      <a:pt x="1062060" y="18002"/>
                      <a:pt x="1128658" y="0"/>
                      <a:pt x="1197054" y="0"/>
                    </a:cubicBezTo>
                    <a:close/>
                  </a:path>
                </a:pathLst>
              </a:custGeom>
              <a:solidFill>
                <a:srgbClr val="F5C4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자유형 60">
                <a:extLst>
                  <a:ext uri="{FF2B5EF4-FFF2-40B4-BE49-F238E27FC236}">
                    <a16:creationId xmlns:a16="http://schemas.microsoft.com/office/drawing/2014/main" id="{D67701BE-FE5A-493E-B7BB-16AB0D214611}"/>
                  </a:ext>
                </a:extLst>
              </p:cNvPr>
              <p:cNvSpPr/>
              <p:nvPr/>
            </p:nvSpPr>
            <p:spPr>
              <a:xfrm>
                <a:off x="4012752" y="6430693"/>
                <a:ext cx="155417" cy="124893"/>
              </a:xfrm>
              <a:custGeom>
                <a:avLst/>
                <a:gdLst>
                  <a:gd name="connsiteX0" fmla="*/ 155388 w 155417"/>
                  <a:gd name="connsiteY0" fmla="*/ 114887 h 124893"/>
                  <a:gd name="connsiteX1" fmla="*/ 94428 w 155417"/>
                  <a:gd name="connsiteY1" fmla="*/ 31067 h 124893"/>
                  <a:gd name="connsiteX2" fmla="*/ 25848 w 155417"/>
                  <a:gd name="connsiteY2" fmla="*/ 587 h 124893"/>
                  <a:gd name="connsiteX3" fmla="*/ 2988 w 155417"/>
                  <a:gd name="connsiteY3" fmla="*/ 53927 h 124893"/>
                  <a:gd name="connsiteX4" fmla="*/ 86808 w 155417"/>
                  <a:gd name="connsiteY4" fmla="*/ 114887 h 124893"/>
                  <a:gd name="connsiteX5" fmla="*/ 155388 w 155417"/>
                  <a:gd name="connsiteY5" fmla="*/ 114887 h 124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5417" h="124893">
                    <a:moveTo>
                      <a:pt x="155388" y="114887"/>
                    </a:moveTo>
                    <a:cubicBezTo>
                      <a:pt x="156658" y="100917"/>
                      <a:pt x="116018" y="50117"/>
                      <a:pt x="94428" y="31067"/>
                    </a:cubicBezTo>
                    <a:cubicBezTo>
                      <a:pt x="72838" y="12017"/>
                      <a:pt x="41088" y="-3223"/>
                      <a:pt x="25848" y="587"/>
                    </a:cubicBezTo>
                    <a:cubicBezTo>
                      <a:pt x="10608" y="4397"/>
                      <a:pt x="-7172" y="34877"/>
                      <a:pt x="2988" y="53927"/>
                    </a:cubicBezTo>
                    <a:cubicBezTo>
                      <a:pt x="13148" y="72977"/>
                      <a:pt x="65218" y="102187"/>
                      <a:pt x="86808" y="114887"/>
                    </a:cubicBezTo>
                    <a:cubicBezTo>
                      <a:pt x="108398" y="127587"/>
                      <a:pt x="154118" y="128857"/>
                      <a:pt x="155388" y="11488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39C406DB-B15B-4A49-A98E-952ABF148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87" y="1083519"/>
            <a:ext cx="7550151" cy="14389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EA46137-033C-4C9D-A68A-BFA3F93D7F07}"/>
              </a:ext>
            </a:extLst>
          </p:cNvPr>
          <p:cNvSpPr txBox="1"/>
          <p:nvPr/>
        </p:nvSpPr>
        <p:spPr>
          <a:xfrm>
            <a:off x="936104" y="2721404"/>
            <a:ext cx="7141979" cy="2414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Bleachbit</a:t>
            </a:r>
            <a:r>
              <a:rPr lang="en-US" altLang="ko-KR" sz="1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클리너 역할을 수행하는 </a:t>
            </a:r>
            <a:r>
              <a:rPr lang="en-US" altLang="ko-KR" sz="1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py</a:t>
            </a:r>
            <a:r>
              <a:rPr lang="ko-KR" altLang="en-US" sz="1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파일들이 들어있음</a:t>
            </a:r>
            <a:endParaRPr lang="en-US" altLang="ko-KR" sz="17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Cleaners: </a:t>
            </a:r>
            <a:r>
              <a:rPr lang="ko-KR" altLang="en-US" sz="1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클리너 기능을 하는 </a:t>
            </a:r>
            <a:r>
              <a:rPr lang="en-US" altLang="ko-KR" sz="1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xml</a:t>
            </a:r>
            <a:r>
              <a:rPr lang="ko-KR" altLang="en-US" sz="1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파일들이 들어있음</a:t>
            </a:r>
            <a:endParaRPr lang="en-US" altLang="ko-KR" sz="17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Debian, Doc: </a:t>
            </a:r>
            <a:r>
              <a:rPr lang="en-US" altLang="ko-KR" sz="1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bleachbit</a:t>
            </a:r>
            <a:r>
              <a:rPr lang="ko-KR" altLang="en-US" sz="1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 관련된 </a:t>
            </a:r>
            <a:r>
              <a:rPr lang="en-US" altLang="ko-KR" sz="1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copyright,</a:t>
            </a:r>
            <a:r>
              <a:rPr lang="ko-KR" altLang="en-US" sz="1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예제 클리너 같은 파일이 들어있음</a:t>
            </a:r>
            <a:endParaRPr lang="en-US" altLang="ko-KR" sz="17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Po: </a:t>
            </a:r>
            <a:r>
              <a:rPr lang="ko-KR" altLang="en-US" sz="1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각 나라별 언어가 </a:t>
            </a:r>
            <a:r>
              <a:rPr lang="en-US" altLang="ko-KR" sz="1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po</a:t>
            </a:r>
            <a:r>
              <a:rPr lang="ko-KR" altLang="en-US" sz="1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파일로 들어있음</a:t>
            </a:r>
            <a:endParaRPr lang="en-US" altLang="ko-KR" sz="17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Tests: </a:t>
            </a:r>
            <a:r>
              <a:rPr lang="ko-KR" altLang="ko-KR" sz="1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다른 디렉토리에 있는 기능들을 테스트하는 파일들이</a:t>
            </a:r>
            <a:r>
              <a:rPr lang="en-US" altLang="ko-KR" sz="1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들어있음</a:t>
            </a:r>
            <a:endParaRPr lang="en-US" altLang="ko-KR" sz="17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Windows: </a:t>
            </a:r>
            <a:r>
              <a:rPr lang="en-US" altLang="ko-KR" sz="1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bleachbit</a:t>
            </a:r>
            <a:r>
              <a:rPr lang="ko-KR" altLang="en-US" sz="1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</a:t>
            </a:r>
            <a:r>
              <a:rPr lang="en-US" altLang="ko-KR" sz="1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window</a:t>
            </a:r>
            <a:r>
              <a:rPr lang="ko-KR" altLang="en-US" sz="1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깔 수 있도록 하는 파일들이 들어 있음</a:t>
            </a:r>
          </a:p>
        </p:txBody>
      </p:sp>
    </p:spTree>
    <p:extLst>
      <p:ext uri="{BB962C8B-B14F-4D97-AF65-F5344CB8AC3E}">
        <p14:creationId xmlns:p14="http://schemas.microsoft.com/office/powerpoint/2010/main" val="139239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36104" y="252522"/>
            <a:ext cx="57961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3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#</a:t>
            </a:r>
            <a:r>
              <a:rPr lang="ko-KR" altLang="en-US" spc="3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공개</a:t>
            </a:r>
            <a:r>
              <a:rPr lang="en-US" altLang="ko-KR" spc="3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SW</a:t>
            </a:r>
            <a:r>
              <a:rPr lang="ko-KR" altLang="en-US" spc="3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기능분석</a:t>
            </a:r>
          </a:p>
          <a:p>
            <a:r>
              <a:rPr lang="en-US" altLang="ko-KR" sz="2800" dirty="0" err="1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Bleachbit</a:t>
            </a:r>
            <a:r>
              <a:rPr lang="en-US" altLang="ko-KR" sz="28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  <a:r>
              <a:rPr lang="ko-KR" altLang="en-US" sz="28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폴더 분석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4016" y="221744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spc="-151" dirty="0">
                <a:solidFill>
                  <a:srgbClr val="9BD7EF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0</a:t>
            </a:r>
            <a:r>
              <a:rPr lang="en-US" altLang="ko-KR" sz="4800" spc="-151" dirty="0">
                <a:solidFill>
                  <a:srgbClr val="52A2BE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</a:t>
            </a:r>
            <a:endParaRPr lang="ko-KR" altLang="en-US" sz="4800" spc="-151" dirty="0">
              <a:solidFill>
                <a:srgbClr val="52A2BE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589240"/>
            <a:ext cx="9144000" cy="1268760"/>
          </a:xfrm>
          <a:prstGeom prst="rect">
            <a:avLst/>
          </a:prstGeom>
          <a:solidFill>
            <a:srgbClr val="55BCE3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CA248ACC-BFCB-4103-A6FB-697F9D55EDF0}"/>
              </a:ext>
            </a:extLst>
          </p:cNvPr>
          <p:cNvSpPr/>
          <p:nvPr/>
        </p:nvSpPr>
        <p:spPr>
          <a:xfrm>
            <a:off x="-540568" y="3925092"/>
            <a:ext cx="9937103" cy="76287"/>
          </a:xfrm>
          <a:prstGeom prst="flowChartProcess">
            <a:avLst/>
          </a:prstGeom>
          <a:solidFill>
            <a:srgbClr val="E8CF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B7A7E198-8EE1-48CD-8169-9EF337B152C2}"/>
              </a:ext>
            </a:extLst>
          </p:cNvPr>
          <p:cNvSpPr/>
          <p:nvPr/>
        </p:nvSpPr>
        <p:spPr>
          <a:xfrm>
            <a:off x="-540567" y="3996112"/>
            <a:ext cx="9937103" cy="3195559"/>
          </a:xfrm>
          <a:prstGeom prst="flowChartProcess">
            <a:avLst/>
          </a:prstGeom>
          <a:solidFill>
            <a:srgbClr val="D8A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D4F1957E-61F1-434A-B4CD-65F5823E3BFE}"/>
              </a:ext>
            </a:extLst>
          </p:cNvPr>
          <p:cNvSpPr/>
          <p:nvPr/>
        </p:nvSpPr>
        <p:spPr>
          <a:xfrm>
            <a:off x="4999996" y="4146034"/>
            <a:ext cx="4396539" cy="1879558"/>
          </a:xfrm>
          <a:prstGeom prst="parallelogram">
            <a:avLst>
              <a:gd name="adj" fmla="val 5511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양쪽 모서리가 둥근 사각형 21">
            <a:extLst>
              <a:ext uri="{FF2B5EF4-FFF2-40B4-BE49-F238E27FC236}">
                <a16:creationId xmlns:a16="http://schemas.microsoft.com/office/drawing/2014/main" id="{FC5D218F-D61B-4BCF-91FF-E4AB796B78EE}"/>
              </a:ext>
            </a:extLst>
          </p:cNvPr>
          <p:cNvSpPr/>
          <p:nvPr/>
        </p:nvSpPr>
        <p:spPr>
          <a:xfrm>
            <a:off x="435739" y="1091693"/>
            <a:ext cx="8085901" cy="4984392"/>
          </a:xfrm>
          <a:prstGeom prst="round2SameRect">
            <a:avLst>
              <a:gd name="adj1" fmla="val 0"/>
              <a:gd name="adj2" fmla="val 5356"/>
            </a:avLst>
          </a:prstGeom>
          <a:solidFill>
            <a:srgbClr val="4E4C4D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모서리가 둥근 직사각형 22">
            <a:extLst>
              <a:ext uri="{FF2B5EF4-FFF2-40B4-BE49-F238E27FC236}">
                <a16:creationId xmlns:a16="http://schemas.microsoft.com/office/drawing/2014/main" id="{29880EF3-C052-4175-98E2-08D9BEFF8916}"/>
              </a:ext>
            </a:extLst>
          </p:cNvPr>
          <p:cNvSpPr/>
          <p:nvPr/>
        </p:nvSpPr>
        <p:spPr>
          <a:xfrm>
            <a:off x="697371" y="1076623"/>
            <a:ext cx="7560767" cy="460335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5282C8A-2539-4EF9-968B-5388E446AA87}"/>
              </a:ext>
            </a:extLst>
          </p:cNvPr>
          <p:cNvGrpSpPr/>
          <p:nvPr/>
        </p:nvGrpSpPr>
        <p:grpSpPr>
          <a:xfrm>
            <a:off x="-284042" y="6008251"/>
            <a:ext cx="9544827" cy="1477079"/>
            <a:chOff x="314735" y="5528163"/>
            <a:chExt cx="11710710" cy="1659829"/>
          </a:xfrm>
        </p:grpSpPr>
        <p:sp>
          <p:nvSpPr>
            <p:cNvPr id="13" name="모서리가 둥근 직사각형 25">
              <a:extLst>
                <a:ext uri="{FF2B5EF4-FFF2-40B4-BE49-F238E27FC236}">
                  <a16:creationId xmlns:a16="http://schemas.microsoft.com/office/drawing/2014/main" id="{C76AAC49-A591-4C73-B2D3-5C619591014D}"/>
                </a:ext>
              </a:extLst>
            </p:cNvPr>
            <p:cNvSpPr/>
            <p:nvPr/>
          </p:nvSpPr>
          <p:spPr>
            <a:xfrm>
              <a:off x="8914741" y="5528163"/>
              <a:ext cx="1221796" cy="19387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모서리가 둥근 직사각형 24">
              <a:extLst>
                <a:ext uri="{FF2B5EF4-FFF2-40B4-BE49-F238E27FC236}">
                  <a16:creationId xmlns:a16="http://schemas.microsoft.com/office/drawing/2014/main" id="{A4B6A53C-B25B-4A23-BD99-220904098B08}"/>
                </a:ext>
              </a:extLst>
            </p:cNvPr>
            <p:cNvSpPr/>
            <p:nvPr/>
          </p:nvSpPr>
          <p:spPr>
            <a:xfrm>
              <a:off x="2129745" y="5528163"/>
              <a:ext cx="1221796" cy="19387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다리꼴 14">
              <a:extLst>
                <a:ext uri="{FF2B5EF4-FFF2-40B4-BE49-F238E27FC236}">
                  <a16:creationId xmlns:a16="http://schemas.microsoft.com/office/drawing/2014/main" id="{A2186EB2-DA6A-4D99-9621-D47FF9E71C32}"/>
                </a:ext>
              </a:extLst>
            </p:cNvPr>
            <p:cNvSpPr/>
            <p:nvPr/>
          </p:nvSpPr>
          <p:spPr>
            <a:xfrm>
              <a:off x="314735" y="5715443"/>
              <a:ext cx="11710710" cy="1142557"/>
            </a:xfrm>
            <a:prstGeom prst="trapezoid">
              <a:avLst>
                <a:gd name="adj" fmla="val 78388"/>
              </a:avLst>
            </a:prstGeom>
            <a:solidFill>
              <a:srgbClr val="F6F6F6"/>
            </a:solidFill>
            <a:ln w="92075">
              <a:solidFill>
                <a:srgbClr val="F6F6F6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사다리꼴 15">
              <a:extLst>
                <a:ext uri="{FF2B5EF4-FFF2-40B4-BE49-F238E27FC236}">
                  <a16:creationId xmlns:a16="http://schemas.microsoft.com/office/drawing/2014/main" id="{046BCC6E-FDE8-41B2-8F83-F34AEFDF4A84}"/>
                </a:ext>
              </a:extLst>
            </p:cNvPr>
            <p:cNvSpPr/>
            <p:nvPr/>
          </p:nvSpPr>
          <p:spPr>
            <a:xfrm>
              <a:off x="1197847" y="5877996"/>
              <a:ext cx="9920729" cy="702305"/>
            </a:xfrm>
            <a:prstGeom prst="trapezoid">
              <a:avLst>
                <a:gd name="adj" fmla="val 64216"/>
              </a:avLst>
            </a:prstGeom>
            <a:solidFill>
              <a:schemeClr val="tx1">
                <a:lumMod val="65000"/>
                <a:lumOff val="35000"/>
              </a:schemeClr>
            </a:solidFill>
            <a:ln w="92075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59A4FBAD-E860-4D51-BD69-82B1EF81708D}"/>
                </a:ext>
              </a:extLst>
            </p:cNvPr>
            <p:cNvSpPr/>
            <p:nvPr/>
          </p:nvSpPr>
          <p:spPr>
            <a:xfrm>
              <a:off x="5042161" y="6746190"/>
              <a:ext cx="2172970" cy="191617"/>
            </a:xfrm>
            <a:prstGeom prst="trapezoid">
              <a:avLst>
                <a:gd name="adj" fmla="val 27124"/>
              </a:avLst>
            </a:prstGeom>
            <a:solidFill>
              <a:schemeClr val="bg1">
                <a:lumMod val="75000"/>
              </a:schemeClr>
            </a:solidFill>
            <a:ln w="92075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7FA3853-667A-492B-8ACF-B74FCE4C2DA5}"/>
                </a:ext>
              </a:extLst>
            </p:cNvPr>
            <p:cNvGrpSpPr/>
            <p:nvPr/>
          </p:nvGrpSpPr>
          <p:grpSpPr>
            <a:xfrm>
              <a:off x="1620431" y="6086592"/>
              <a:ext cx="2944390" cy="1059234"/>
              <a:chOff x="1620431" y="6086592"/>
              <a:chExt cx="2944390" cy="1059234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10478F47-878E-4AB0-A3A3-0FE707DBF2F0}"/>
                  </a:ext>
                </a:extLst>
              </p:cNvPr>
              <p:cNvSpPr/>
              <p:nvPr/>
            </p:nvSpPr>
            <p:spPr>
              <a:xfrm>
                <a:off x="2271536" y="6241326"/>
                <a:ext cx="2293285" cy="904500"/>
              </a:xfrm>
              <a:prstGeom prst="ellipse">
                <a:avLst/>
              </a:prstGeom>
              <a:solidFill>
                <a:schemeClr val="tx1">
                  <a:alpha val="98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모서리가 둥근 직사각형 8">
                <a:extLst>
                  <a:ext uri="{FF2B5EF4-FFF2-40B4-BE49-F238E27FC236}">
                    <a16:creationId xmlns:a16="http://schemas.microsoft.com/office/drawing/2014/main" id="{16259070-A6E0-48A0-A447-CD358859B8A9}"/>
                  </a:ext>
                </a:extLst>
              </p:cNvPr>
              <p:cNvSpPr/>
              <p:nvPr/>
            </p:nvSpPr>
            <p:spPr>
              <a:xfrm rot="640875">
                <a:off x="2515302" y="6334576"/>
                <a:ext cx="1327288" cy="573179"/>
              </a:xfrm>
              <a:custGeom>
                <a:avLst/>
                <a:gdLst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81807 w 559404"/>
                  <a:gd name="connsiteY5" fmla="*/ 155194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34392 w 559404"/>
                  <a:gd name="connsiteY5" fmla="*/ 135058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59404 w 585320"/>
                  <a:gd name="connsiteY3" fmla="*/ 7759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72254 w 585320"/>
                  <a:gd name="connsiteY3" fmla="*/ 5578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5320" h="252766">
                    <a:moveTo>
                      <a:pt x="7" y="77597"/>
                    </a:moveTo>
                    <a:cubicBezTo>
                      <a:pt x="574" y="35469"/>
                      <a:pt x="34748" y="0"/>
                      <a:pt x="77604" y="0"/>
                    </a:cubicBezTo>
                    <a:lnTo>
                      <a:pt x="481807" y="0"/>
                    </a:lnTo>
                    <a:cubicBezTo>
                      <a:pt x="524663" y="0"/>
                      <a:pt x="572254" y="12931"/>
                      <a:pt x="572254" y="55787"/>
                    </a:cubicBezTo>
                    <a:lnTo>
                      <a:pt x="585320" y="99365"/>
                    </a:lnTo>
                    <a:cubicBezTo>
                      <a:pt x="585320" y="142221"/>
                      <a:pt x="477248" y="135058"/>
                      <a:pt x="434392" y="135058"/>
                    </a:cubicBezTo>
                    <a:cubicBezTo>
                      <a:pt x="241424" y="121808"/>
                      <a:pt x="208933" y="252766"/>
                      <a:pt x="74199" y="252766"/>
                    </a:cubicBezTo>
                    <a:cubicBezTo>
                      <a:pt x="31343" y="252766"/>
                      <a:pt x="-560" y="119725"/>
                      <a:pt x="7" y="77597"/>
                    </a:cubicBezTo>
                    <a:close/>
                  </a:path>
                </a:pathLst>
              </a:custGeom>
              <a:solidFill>
                <a:srgbClr val="F2A5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자유형 43">
                <a:extLst>
                  <a:ext uri="{FF2B5EF4-FFF2-40B4-BE49-F238E27FC236}">
                    <a16:creationId xmlns:a16="http://schemas.microsoft.com/office/drawing/2014/main" id="{09BADA07-613A-439C-880F-04DFFFB44C5D}"/>
                  </a:ext>
                </a:extLst>
              </p:cNvPr>
              <p:cNvSpPr/>
              <p:nvPr/>
            </p:nvSpPr>
            <p:spPr>
              <a:xfrm>
                <a:off x="1620431" y="6086592"/>
                <a:ext cx="2584850" cy="771408"/>
              </a:xfrm>
              <a:custGeom>
                <a:avLst/>
                <a:gdLst>
                  <a:gd name="connsiteX0" fmla="*/ 1197054 w 2584850"/>
                  <a:gd name="connsiteY0" fmla="*/ 0 h 771408"/>
                  <a:gd name="connsiteX1" fmla="*/ 1423847 w 2584850"/>
                  <a:gd name="connsiteY1" fmla="*/ 32400 h 771408"/>
                  <a:gd name="connsiteX2" fmla="*/ 1743667 w 2584850"/>
                  <a:gd name="connsiteY2" fmla="*/ 43198 h 771408"/>
                  <a:gd name="connsiteX3" fmla="*/ 1845030 w 2584850"/>
                  <a:gd name="connsiteY3" fmla="*/ 151194 h 771408"/>
                  <a:gd name="connsiteX4" fmla="*/ 2061022 w 2584850"/>
                  <a:gd name="connsiteY4" fmla="*/ 172794 h 771408"/>
                  <a:gd name="connsiteX5" fmla="*/ 2421247 w 2584850"/>
                  <a:gd name="connsiteY5" fmla="*/ 293674 h 771408"/>
                  <a:gd name="connsiteX6" fmla="*/ 2568602 w 2584850"/>
                  <a:gd name="connsiteY6" fmla="*/ 431984 h 771408"/>
                  <a:gd name="connsiteX7" fmla="*/ 2557802 w 2584850"/>
                  <a:gd name="connsiteY7" fmla="*/ 572380 h 771408"/>
                  <a:gd name="connsiteX8" fmla="*/ 2361326 w 2584850"/>
                  <a:gd name="connsiteY8" fmla="*/ 592222 h 771408"/>
                  <a:gd name="connsiteX9" fmla="*/ 1957578 w 2584850"/>
                  <a:gd name="connsiteY9" fmla="*/ 463669 h 771408"/>
                  <a:gd name="connsiteX10" fmla="*/ 1456244 w 2584850"/>
                  <a:gd name="connsiteY10" fmla="*/ 583178 h 771408"/>
                  <a:gd name="connsiteX11" fmla="*/ 1395176 w 2584850"/>
                  <a:gd name="connsiteY11" fmla="*/ 667600 h 771408"/>
                  <a:gd name="connsiteX12" fmla="*/ 1360817 w 2584850"/>
                  <a:gd name="connsiteY12" fmla="*/ 771408 h 771408"/>
                  <a:gd name="connsiteX13" fmla="*/ 0 w 2584850"/>
                  <a:gd name="connsiteY13" fmla="*/ 771408 h 771408"/>
                  <a:gd name="connsiteX14" fmla="*/ 7837 w 2584850"/>
                  <a:gd name="connsiteY14" fmla="*/ 753861 h 771408"/>
                  <a:gd name="connsiteX15" fmla="*/ 84699 w 2584850"/>
                  <a:gd name="connsiteY15" fmla="*/ 626376 h 771408"/>
                  <a:gd name="connsiteX16" fmla="*/ 570680 w 2584850"/>
                  <a:gd name="connsiteY16" fmla="*/ 97198 h 771408"/>
                  <a:gd name="connsiteX17" fmla="*/ 905467 w 2584850"/>
                  <a:gd name="connsiteY17" fmla="*/ 86398 h 771408"/>
                  <a:gd name="connsiteX18" fmla="*/ 1013463 w 2584850"/>
                  <a:gd name="connsiteY18" fmla="*/ 32400 h 771408"/>
                  <a:gd name="connsiteX19" fmla="*/ 1197054 w 2584850"/>
                  <a:gd name="connsiteY19" fmla="*/ 0 h 771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84850" h="771408">
                    <a:moveTo>
                      <a:pt x="1197054" y="0"/>
                    </a:moveTo>
                    <a:cubicBezTo>
                      <a:pt x="1265450" y="0"/>
                      <a:pt x="1332745" y="25200"/>
                      <a:pt x="1423847" y="32400"/>
                    </a:cubicBezTo>
                    <a:cubicBezTo>
                      <a:pt x="1514950" y="39600"/>
                      <a:pt x="1673471" y="23400"/>
                      <a:pt x="1743667" y="43198"/>
                    </a:cubicBezTo>
                    <a:cubicBezTo>
                      <a:pt x="1813865" y="62998"/>
                      <a:pt x="1792138" y="129594"/>
                      <a:pt x="1845030" y="151194"/>
                    </a:cubicBezTo>
                    <a:cubicBezTo>
                      <a:pt x="1897921" y="172794"/>
                      <a:pt x="1964986" y="149047"/>
                      <a:pt x="2061022" y="172794"/>
                    </a:cubicBezTo>
                    <a:cubicBezTo>
                      <a:pt x="2157057" y="196541"/>
                      <a:pt x="2336651" y="250474"/>
                      <a:pt x="2421247" y="293674"/>
                    </a:cubicBezTo>
                    <a:cubicBezTo>
                      <a:pt x="2505843" y="336872"/>
                      <a:pt x="2545843" y="385533"/>
                      <a:pt x="2568602" y="431984"/>
                    </a:cubicBezTo>
                    <a:cubicBezTo>
                      <a:pt x="2591361" y="478435"/>
                      <a:pt x="2592348" y="545674"/>
                      <a:pt x="2557802" y="572380"/>
                    </a:cubicBezTo>
                    <a:cubicBezTo>
                      <a:pt x="2523255" y="599086"/>
                      <a:pt x="2461362" y="610341"/>
                      <a:pt x="2361326" y="592222"/>
                    </a:cubicBezTo>
                    <a:cubicBezTo>
                      <a:pt x="2261289" y="574104"/>
                      <a:pt x="2108426" y="465176"/>
                      <a:pt x="1957578" y="463669"/>
                    </a:cubicBezTo>
                    <a:cubicBezTo>
                      <a:pt x="1806731" y="462161"/>
                      <a:pt x="1550599" y="500263"/>
                      <a:pt x="1456244" y="583178"/>
                    </a:cubicBezTo>
                    <a:cubicBezTo>
                      <a:pt x="1432655" y="603907"/>
                      <a:pt x="1411861" y="633621"/>
                      <a:pt x="1395176" y="667600"/>
                    </a:cubicBezTo>
                    <a:lnTo>
                      <a:pt x="1360817" y="771408"/>
                    </a:lnTo>
                    <a:lnTo>
                      <a:pt x="0" y="771408"/>
                    </a:lnTo>
                    <a:lnTo>
                      <a:pt x="7837" y="753861"/>
                    </a:lnTo>
                    <a:cubicBezTo>
                      <a:pt x="28789" y="711647"/>
                      <a:pt x="53201" y="669124"/>
                      <a:pt x="84699" y="626376"/>
                    </a:cubicBezTo>
                    <a:cubicBezTo>
                      <a:pt x="210693" y="455384"/>
                      <a:pt x="433884" y="187196"/>
                      <a:pt x="570680" y="97198"/>
                    </a:cubicBezTo>
                    <a:cubicBezTo>
                      <a:pt x="707474" y="7200"/>
                      <a:pt x="831670" y="97196"/>
                      <a:pt x="905467" y="86398"/>
                    </a:cubicBezTo>
                    <a:cubicBezTo>
                      <a:pt x="979265" y="75598"/>
                      <a:pt x="964865" y="46800"/>
                      <a:pt x="1013463" y="32400"/>
                    </a:cubicBezTo>
                    <a:cubicBezTo>
                      <a:pt x="1062060" y="18002"/>
                      <a:pt x="1128658" y="0"/>
                      <a:pt x="1197054" y="0"/>
                    </a:cubicBezTo>
                    <a:close/>
                  </a:path>
                </a:pathLst>
              </a:custGeom>
              <a:solidFill>
                <a:srgbClr val="F5C4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자유형 3">
                <a:extLst>
                  <a:ext uri="{FF2B5EF4-FFF2-40B4-BE49-F238E27FC236}">
                    <a16:creationId xmlns:a16="http://schemas.microsoft.com/office/drawing/2014/main" id="{C84EE6A1-017C-422F-9E6C-155399793F08}"/>
                  </a:ext>
                </a:extLst>
              </p:cNvPr>
              <p:cNvSpPr/>
              <p:nvPr/>
            </p:nvSpPr>
            <p:spPr>
              <a:xfrm>
                <a:off x="4012752" y="6430693"/>
                <a:ext cx="155417" cy="124893"/>
              </a:xfrm>
              <a:custGeom>
                <a:avLst/>
                <a:gdLst>
                  <a:gd name="connsiteX0" fmla="*/ 155388 w 155417"/>
                  <a:gd name="connsiteY0" fmla="*/ 114887 h 124893"/>
                  <a:gd name="connsiteX1" fmla="*/ 94428 w 155417"/>
                  <a:gd name="connsiteY1" fmla="*/ 31067 h 124893"/>
                  <a:gd name="connsiteX2" fmla="*/ 25848 w 155417"/>
                  <a:gd name="connsiteY2" fmla="*/ 587 h 124893"/>
                  <a:gd name="connsiteX3" fmla="*/ 2988 w 155417"/>
                  <a:gd name="connsiteY3" fmla="*/ 53927 h 124893"/>
                  <a:gd name="connsiteX4" fmla="*/ 86808 w 155417"/>
                  <a:gd name="connsiteY4" fmla="*/ 114887 h 124893"/>
                  <a:gd name="connsiteX5" fmla="*/ 155388 w 155417"/>
                  <a:gd name="connsiteY5" fmla="*/ 114887 h 124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5417" h="124893">
                    <a:moveTo>
                      <a:pt x="155388" y="114887"/>
                    </a:moveTo>
                    <a:cubicBezTo>
                      <a:pt x="156658" y="100917"/>
                      <a:pt x="116018" y="50117"/>
                      <a:pt x="94428" y="31067"/>
                    </a:cubicBezTo>
                    <a:cubicBezTo>
                      <a:pt x="72838" y="12017"/>
                      <a:pt x="41088" y="-3223"/>
                      <a:pt x="25848" y="587"/>
                    </a:cubicBezTo>
                    <a:cubicBezTo>
                      <a:pt x="10608" y="4397"/>
                      <a:pt x="-7172" y="34877"/>
                      <a:pt x="2988" y="53927"/>
                    </a:cubicBezTo>
                    <a:cubicBezTo>
                      <a:pt x="13148" y="72977"/>
                      <a:pt x="65218" y="102187"/>
                      <a:pt x="86808" y="114887"/>
                    </a:cubicBezTo>
                    <a:cubicBezTo>
                      <a:pt x="108398" y="127587"/>
                      <a:pt x="154118" y="128857"/>
                      <a:pt x="155388" y="11488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924625B-BF3D-4BC9-9147-69B9EC472F24}"/>
                </a:ext>
              </a:extLst>
            </p:cNvPr>
            <p:cNvGrpSpPr/>
            <p:nvPr/>
          </p:nvGrpSpPr>
          <p:grpSpPr>
            <a:xfrm flipH="1">
              <a:off x="7629978" y="6128758"/>
              <a:ext cx="2944390" cy="1059234"/>
              <a:chOff x="1620431" y="6086592"/>
              <a:chExt cx="2944390" cy="1059234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D0945B53-7BD5-424C-86BD-FF360A05B1F9}"/>
                  </a:ext>
                </a:extLst>
              </p:cNvPr>
              <p:cNvSpPr/>
              <p:nvPr/>
            </p:nvSpPr>
            <p:spPr>
              <a:xfrm>
                <a:off x="2271536" y="6241326"/>
                <a:ext cx="2293285" cy="904500"/>
              </a:xfrm>
              <a:prstGeom prst="ellipse">
                <a:avLst/>
              </a:prstGeom>
              <a:solidFill>
                <a:schemeClr val="tx1">
                  <a:alpha val="98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모서리가 둥근 직사각형 8">
                <a:extLst>
                  <a:ext uri="{FF2B5EF4-FFF2-40B4-BE49-F238E27FC236}">
                    <a16:creationId xmlns:a16="http://schemas.microsoft.com/office/drawing/2014/main" id="{87D28C34-EA1D-4255-897C-34ACC7FA08CA}"/>
                  </a:ext>
                </a:extLst>
              </p:cNvPr>
              <p:cNvSpPr/>
              <p:nvPr/>
            </p:nvSpPr>
            <p:spPr>
              <a:xfrm rot="640875">
                <a:off x="2515302" y="6334576"/>
                <a:ext cx="1327288" cy="573179"/>
              </a:xfrm>
              <a:custGeom>
                <a:avLst/>
                <a:gdLst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81807 w 559404"/>
                  <a:gd name="connsiteY5" fmla="*/ 155194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34392 w 559404"/>
                  <a:gd name="connsiteY5" fmla="*/ 135058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59404 w 585320"/>
                  <a:gd name="connsiteY3" fmla="*/ 7759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72254 w 585320"/>
                  <a:gd name="connsiteY3" fmla="*/ 5578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5320" h="252766">
                    <a:moveTo>
                      <a:pt x="7" y="77597"/>
                    </a:moveTo>
                    <a:cubicBezTo>
                      <a:pt x="574" y="35469"/>
                      <a:pt x="34748" y="0"/>
                      <a:pt x="77604" y="0"/>
                    </a:cubicBezTo>
                    <a:lnTo>
                      <a:pt x="481807" y="0"/>
                    </a:lnTo>
                    <a:cubicBezTo>
                      <a:pt x="524663" y="0"/>
                      <a:pt x="572254" y="12931"/>
                      <a:pt x="572254" y="55787"/>
                    </a:cubicBezTo>
                    <a:lnTo>
                      <a:pt x="585320" y="99365"/>
                    </a:lnTo>
                    <a:cubicBezTo>
                      <a:pt x="585320" y="142221"/>
                      <a:pt x="477248" y="135058"/>
                      <a:pt x="434392" y="135058"/>
                    </a:cubicBezTo>
                    <a:cubicBezTo>
                      <a:pt x="241424" y="121808"/>
                      <a:pt x="208933" y="252766"/>
                      <a:pt x="74199" y="252766"/>
                    </a:cubicBezTo>
                    <a:cubicBezTo>
                      <a:pt x="31343" y="252766"/>
                      <a:pt x="-560" y="119725"/>
                      <a:pt x="7" y="77597"/>
                    </a:cubicBezTo>
                    <a:close/>
                  </a:path>
                </a:pathLst>
              </a:custGeom>
              <a:solidFill>
                <a:srgbClr val="F2A5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59">
                <a:extLst>
                  <a:ext uri="{FF2B5EF4-FFF2-40B4-BE49-F238E27FC236}">
                    <a16:creationId xmlns:a16="http://schemas.microsoft.com/office/drawing/2014/main" id="{2194D859-2632-46EF-8145-168085339FD4}"/>
                  </a:ext>
                </a:extLst>
              </p:cNvPr>
              <p:cNvSpPr/>
              <p:nvPr/>
            </p:nvSpPr>
            <p:spPr>
              <a:xfrm>
                <a:off x="1620431" y="6086592"/>
                <a:ext cx="2584850" cy="771408"/>
              </a:xfrm>
              <a:custGeom>
                <a:avLst/>
                <a:gdLst>
                  <a:gd name="connsiteX0" fmla="*/ 1197054 w 2584850"/>
                  <a:gd name="connsiteY0" fmla="*/ 0 h 771408"/>
                  <a:gd name="connsiteX1" fmla="*/ 1423847 w 2584850"/>
                  <a:gd name="connsiteY1" fmla="*/ 32400 h 771408"/>
                  <a:gd name="connsiteX2" fmla="*/ 1743667 w 2584850"/>
                  <a:gd name="connsiteY2" fmla="*/ 43198 h 771408"/>
                  <a:gd name="connsiteX3" fmla="*/ 1845030 w 2584850"/>
                  <a:gd name="connsiteY3" fmla="*/ 151194 h 771408"/>
                  <a:gd name="connsiteX4" fmla="*/ 2061022 w 2584850"/>
                  <a:gd name="connsiteY4" fmla="*/ 172794 h 771408"/>
                  <a:gd name="connsiteX5" fmla="*/ 2421247 w 2584850"/>
                  <a:gd name="connsiteY5" fmla="*/ 293674 h 771408"/>
                  <a:gd name="connsiteX6" fmla="*/ 2568602 w 2584850"/>
                  <a:gd name="connsiteY6" fmla="*/ 431984 h 771408"/>
                  <a:gd name="connsiteX7" fmla="*/ 2557802 w 2584850"/>
                  <a:gd name="connsiteY7" fmla="*/ 572380 h 771408"/>
                  <a:gd name="connsiteX8" fmla="*/ 2361326 w 2584850"/>
                  <a:gd name="connsiteY8" fmla="*/ 592222 h 771408"/>
                  <a:gd name="connsiteX9" fmla="*/ 1957578 w 2584850"/>
                  <a:gd name="connsiteY9" fmla="*/ 463669 h 771408"/>
                  <a:gd name="connsiteX10" fmla="*/ 1456244 w 2584850"/>
                  <a:gd name="connsiteY10" fmla="*/ 583178 h 771408"/>
                  <a:gd name="connsiteX11" fmla="*/ 1395176 w 2584850"/>
                  <a:gd name="connsiteY11" fmla="*/ 667600 h 771408"/>
                  <a:gd name="connsiteX12" fmla="*/ 1360817 w 2584850"/>
                  <a:gd name="connsiteY12" fmla="*/ 771408 h 771408"/>
                  <a:gd name="connsiteX13" fmla="*/ 0 w 2584850"/>
                  <a:gd name="connsiteY13" fmla="*/ 771408 h 771408"/>
                  <a:gd name="connsiteX14" fmla="*/ 7837 w 2584850"/>
                  <a:gd name="connsiteY14" fmla="*/ 753861 h 771408"/>
                  <a:gd name="connsiteX15" fmla="*/ 84699 w 2584850"/>
                  <a:gd name="connsiteY15" fmla="*/ 626376 h 771408"/>
                  <a:gd name="connsiteX16" fmla="*/ 570680 w 2584850"/>
                  <a:gd name="connsiteY16" fmla="*/ 97198 h 771408"/>
                  <a:gd name="connsiteX17" fmla="*/ 905467 w 2584850"/>
                  <a:gd name="connsiteY17" fmla="*/ 86398 h 771408"/>
                  <a:gd name="connsiteX18" fmla="*/ 1013463 w 2584850"/>
                  <a:gd name="connsiteY18" fmla="*/ 32400 h 771408"/>
                  <a:gd name="connsiteX19" fmla="*/ 1197054 w 2584850"/>
                  <a:gd name="connsiteY19" fmla="*/ 0 h 771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84850" h="771408">
                    <a:moveTo>
                      <a:pt x="1197054" y="0"/>
                    </a:moveTo>
                    <a:cubicBezTo>
                      <a:pt x="1265450" y="0"/>
                      <a:pt x="1332745" y="25200"/>
                      <a:pt x="1423847" y="32400"/>
                    </a:cubicBezTo>
                    <a:cubicBezTo>
                      <a:pt x="1514950" y="39600"/>
                      <a:pt x="1673471" y="23400"/>
                      <a:pt x="1743667" y="43198"/>
                    </a:cubicBezTo>
                    <a:cubicBezTo>
                      <a:pt x="1813865" y="62998"/>
                      <a:pt x="1792138" y="129594"/>
                      <a:pt x="1845030" y="151194"/>
                    </a:cubicBezTo>
                    <a:cubicBezTo>
                      <a:pt x="1897921" y="172794"/>
                      <a:pt x="1964986" y="149047"/>
                      <a:pt x="2061022" y="172794"/>
                    </a:cubicBezTo>
                    <a:cubicBezTo>
                      <a:pt x="2157057" y="196541"/>
                      <a:pt x="2336651" y="250474"/>
                      <a:pt x="2421247" y="293674"/>
                    </a:cubicBezTo>
                    <a:cubicBezTo>
                      <a:pt x="2505843" y="336872"/>
                      <a:pt x="2545843" y="385533"/>
                      <a:pt x="2568602" y="431984"/>
                    </a:cubicBezTo>
                    <a:cubicBezTo>
                      <a:pt x="2591361" y="478435"/>
                      <a:pt x="2592348" y="545674"/>
                      <a:pt x="2557802" y="572380"/>
                    </a:cubicBezTo>
                    <a:cubicBezTo>
                      <a:pt x="2523255" y="599086"/>
                      <a:pt x="2461362" y="610341"/>
                      <a:pt x="2361326" y="592222"/>
                    </a:cubicBezTo>
                    <a:cubicBezTo>
                      <a:pt x="2261289" y="574104"/>
                      <a:pt x="2108426" y="465176"/>
                      <a:pt x="1957578" y="463669"/>
                    </a:cubicBezTo>
                    <a:cubicBezTo>
                      <a:pt x="1806731" y="462161"/>
                      <a:pt x="1550599" y="500263"/>
                      <a:pt x="1456244" y="583178"/>
                    </a:cubicBezTo>
                    <a:cubicBezTo>
                      <a:pt x="1432655" y="603907"/>
                      <a:pt x="1411861" y="633621"/>
                      <a:pt x="1395176" y="667600"/>
                    </a:cubicBezTo>
                    <a:lnTo>
                      <a:pt x="1360817" y="771408"/>
                    </a:lnTo>
                    <a:lnTo>
                      <a:pt x="0" y="771408"/>
                    </a:lnTo>
                    <a:lnTo>
                      <a:pt x="7837" y="753861"/>
                    </a:lnTo>
                    <a:cubicBezTo>
                      <a:pt x="28789" y="711647"/>
                      <a:pt x="53201" y="669124"/>
                      <a:pt x="84699" y="626376"/>
                    </a:cubicBezTo>
                    <a:cubicBezTo>
                      <a:pt x="210693" y="455384"/>
                      <a:pt x="433884" y="187196"/>
                      <a:pt x="570680" y="97198"/>
                    </a:cubicBezTo>
                    <a:cubicBezTo>
                      <a:pt x="707474" y="7200"/>
                      <a:pt x="831670" y="97196"/>
                      <a:pt x="905467" y="86398"/>
                    </a:cubicBezTo>
                    <a:cubicBezTo>
                      <a:pt x="979265" y="75598"/>
                      <a:pt x="964865" y="46800"/>
                      <a:pt x="1013463" y="32400"/>
                    </a:cubicBezTo>
                    <a:cubicBezTo>
                      <a:pt x="1062060" y="18002"/>
                      <a:pt x="1128658" y="0"/>
                      <a:pt x="1197054" y="0"/>
                    </a:cubicBezTo>
                    <a:close/>
                  </a:path>
                </a:pathLst>
              </a:custGeom>
              <a:solidFill>
                <a:srgbClr val="F5C4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자유형 60">
                <a:extLst>
                  <a:ext uri="{FF2B5EF4-FFF2-40B4-BE49-F238E27FC236}">
                    <a16:creationId xmlns:a16="http://schemas.microsoft.com/office/drawing/2014/main" id="{D67701BE-FE5A-493E-B7BB-16AB0D214611}"/>
                  </a:ext>
                </a:extLst>
              </p:cNvPr>
              <p:cNvSpPr/>
              <p:nvPr/>
            </p:nvSpPr>
            <p:spPr>
              <a:xfrm>
                <a:off x="4012752" y="6430693"/>
                <a:ext cx="155417" cy="124893"/>
              </a:xfrm>
              <a:custGeom>
                <a:avLst/>
                <a:gdLst>
                  <a:gd name="connsiteX0" fmla="*/ 155388 w 155417"/>
                  <a:gd name="connsiteY0" fmla="*/ 114887 h 124893"/>
                  <a:gd name="connsiteX1" fmla="*/ 94428 w 155417"/>
                  <a:gd name="connsiteY1" fmla="*/ 31067 h 124893"/>
                  <a:gd name="connsiteX2" fmla="*/ 25848 w 155417"/>
                  <a:gd name="connsiteY2" fmla="*/ 587 h 124893"/>
                  <a:gd name="connsiteX3" fmla="*/ 2988 w 155417"/>
                  <a:gd name="connsiteY3" fmla="*/ 53927 h 124893"/>
                  <a:gd name="connsiteX4" fmla="*/ 86808 w 155417"/>
                  <a:gd name="connsiteY4" fmla="*/ 114887 h 124893"/>
                  <a:gd name="connsiteX5" fmla="*/ 155388 w 155417"/>
                  <a:gd name="connsiteY5" fmla="*/ 114887 h 124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5417" h="124893">
                    <a:moveTo>
                      <a:pt x="155388" y="114887"/>
                    </a:moveTo>
                    <a:cubicBezTo>
                      <a:pt x="156658" y="100917"/>
                      <a:pt x="116018" y="50117"/>
                      <a:pt x="94428" y="31067"/>
                    </a:cubicBezTo>
                    <a:cubicBezTo>
                      <a:pt x="72838" y="12017"/>
                      <a:pt x="41088" y="-3223"/>
                      <a:pt x="25848" y="587"/>
                    </a:cubicBezTo>
                    <a:cubicBezTo>
                      <a:pt x="10608" y="4397"/>
                      <a:pt x="-7172" y="34877"/>
                      <a:pt x="2988" y="53927"/>
                    </a:cubicBezTo>
                    <a:cubicBezTo>
                      <a:pt x="13148" y="72977"/>
                      <a:pt x="65218" y="102187"/>
                      <a:pt x="86808" y="114887"/>
                    </a:cubicBezTo>
                    <a:cubicBezTo>
                      <a:pt x="108398" y="127587"/>
                      <a:pt x="154118" y="128857"/>
                      <a:pt x="155388" y="11488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DDCA0B8E-5F39-49EE-B993-4C66FBA8097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41356" y="1123761"/>
            <a:ext cx="7516782" cy="455081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97A21D-FAF7-4069-9DD3-72E89C6E2769}"/>
              </a:ext>
            </a:extLst>
          </p:cNvPr>
          <p:cNvSpPr/>
          <p:nvPr/>
        </p:nvSpPr>
        <p:spPr>
          <a:xfrm>
            <a:off x="948804" y="1772020"/>
            <a:ext cx="7141979" cy="51310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423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253069"/>
            <a:ext cx="57961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3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#</a:t>
            </a:r>
            <a:r>
              <a:rPr lang="ko-KR" altLang="en-US" spc="3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공개</a:t>
            </a:r>
            <a:r>
              <a:rPr lang="en-US" altLang="ko-KR" spc="3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SW</a:t>
            </a:r>
            <a:r>
              <a:rPr lang="ko-KR" altLang="en-US" spc="3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기능분석</a:t>
            </a:r>
          </a:p>
          <a:p>
            <a:r>
              <a:rPr lang="en-US" altLang="ko-KR" sz="2800" dirty="0" err="1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Bleachbit</a:t>
            </a:r>
            <a:r>
              <a:rPr lang="en-US" altLang="ko-KR" sz="28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  <a:r>
              <a:rPr lang="ko-KR" altLang="en-US" sz="28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폴더 </a:t>
            </a:r>
            <a:r>
              <a:rPr lang="en-US" altLang="ko-KR" sz="28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Action.py</a:t>
            </a:r>
            <a:r>
              <a:rPr lang="ko-KR" altLang="en-US" sz="28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파일 분석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4016" y="221744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spc="-151" dirty="0">
                <a:solidFill>
                  <a:srgbClr val="9BD7EF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0</a:t>
            </a:r>
            <a:r>
              <a:rPr lang="en-US" altLang="ko-KR" sz="4800" spc="-151" dirty="0">
                <a:solidFill>
                  <a:srgbClr val="52A2BE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</a:t>
            </a:r>
            <a:endParaRPr lang="ko-KR" altLang="en-US" sz="4800" spc="-151" dirty="0">
              <a:solidFill>
                <a:srgbClr val="52A2BE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589240"/>
            <a:ext cx="9144000" cy="1268760"/>
          </a:xfrm>
          <a:prstGeom prst="rect">
            <a:avLst/>
          </a:prstGeom>
          <a:solidFill>
            <a:srgbClr val="55BCE3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CA248ACC-BFCB-4103-A6FB-697F9D55EDF0}"/>
              </a:ext>
            </a:extLst>
          </p:cNvPr>
          <p:cNvSpPr/>
          <p:nvPr/>
        </p:nvSpPr>
        <p:spPr>
          <a:xfrm>
            <a:off x="-540568" y="3925092"/>
            <a:ext cx="9937103" cy="76287"/>
          </a:xfrm>
          <a:prstGeom prst="flowChartProcess">
            <a:avLst/>
          </a:prstGeom>
          <a:solidFill>
            <a:srgbClr val="E8CF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B7A7E198-8EE1-48CD-8169-9EF337B152C2}"/>
              </a:ext>
            </a:extLst>
          </p:cNvPr>
          <p:cNvSpPr/>
          <p:nvPr/>
        </p:nvSpPr>
        <p:spPr>
          <a:xfrm>
            <a:off x="-540567" y="3996112"/>
            <a:ext cx="9937103" cy="3195559"/>
          </a:xfrm>
          <a:prstGeom prst="flowChartProcess">
            <a:avLst/>
          </a:prstGeom>
          <a:solidFill>
            <a:srgbClr val="D8A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D4F1957E-61F1-434A-B4CD-65F5823E3BFE}"/>
              </a:ext>
            </a:extLst>
          </p:cNvPr>
          <p:cNvSpPr/>
          <p:nvPr/>
        </p:nvSpPr>
        <p:spPr>
          <a:xfrm>
            <a:off x="4999996" y="4146034"/>
            <a:ext cx="4396539" cy="1879558"/>
          </a:xfrm>
          <a:prstGeom prst="parallelogram">
            <a:avLst>
              <a:gd name="adj" fmla="val 5511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양쪽 모서리가 둥근 사각형 21">
            <a:extLst>
              <a:ext uri="{FF2B5EF4-FFF2-40B4-BE49-F238E27FC236}">
                <a16:creationId xmlns:a16="http://schemas.microsoft.com/office/drawing/2014/main" id="{FC5D218F-D61B-4BCF-91FF-E4AB796B78EE}"/>
              </a:ext>
            </a:extLst>
          </p:cNvPr>
          <p:cNvSpPr/>
          <p:nvPr/>
        </p:nvSpPr>
        <p:spPr>
          <a:xfrm>
            <a:off x="435739" y="1091693"/>
            <a:ext cx="8085901" cy="4984392"/>
          </a:xfrm>
          <a:prstGeom prst="round2SameRect">
            <a:avLst>
              <a:gd name="adj1" fmla="val 0"/>
              <a:gd name="adj2" fmla="val 5356"/>
            </a:avLst>
          </a:prstGeom>
          <a:solidFill>
            <a:srgbClr val="4E4C4D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모서리가 둥근 직사각형 22">
            <a:extLst>
              <a:ext uri="{FF2B5EF4-FFF2-40B4-BE49-F238E27FC236}">
                <a16:creationId xmlns:a16="http://schemas.microsoft.com/office/drawing/2014/main" id="{29880EF3-C052-4175-98E2-08D9BEFF8916}"/>
              </a:ext>
            </a:extLst>
          </p:cNvPr>
          <p:cNvSpPr/>
          <p:nvPr/>
        </p:nvSpPr>
        <p:spPr>
          <a:xfrm>
            <a:off x="697371" y="1076623"/>
            <a:ext cx="7560767" cy="460335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5282C8A-2539-4EF9-968B-5388E446AA87}"/>
              </a:ext>
            </a:extLst>
          </p:cNvPr>
          <p:cNvGrpSpPr/>
          <p:nvPr/>
        </p:nvGrpSpPr>
        <p:grpSpPr>
          <a:xfrm>
            <a:off x="-284042" y="6008251"/>
            <a:ext cx="9544827" cy="1477079"/>
            <a:chOff x="314735" y="5528163"/>
            <a:chExt cx="11710710" cy="1659829"/>
          </a:xfrm>
        </p:grpSpPr>
        <p:sp>
          <p:nvSpPr>
            <p:cNvPr id="13" name="모서리가 둥근 직사각형 25">
              <a:extLst>
                <a:ext uri="{FF2B5EF4-FFF2-40B4-BE49-F238E27FC236}">
                  <a16:creationId xmlns:a16="http://schemas.microsoft.com/office/drawing/2014/main" id="{C76AAC49-A591-4C73-B2D3-5C619591014D}"/>
                </a:ext>
              </a:extLst>
            </p:cNvPr>
            <p:cNvSpPr/>
            <p:nvPr/>
          </p:nvSpPr>
          <p:spPr>
            <a:xfrm>
              <a:off x="8914741" y="5528163"/>
              <a:ext cx="1221796" cy="19387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모서리가 둥근 직사각형 24">
              <a:extLst>
                <a:ext uri="{FF2B5EF4-FFF2-40B4-BE49-F238E27FC236}">
                  <a16:creationId xmlns:a16="http://schemas.microsoft.com/office/drawing/2014/main" id="{A4B6A53C-B25B-4A23-BD99-220904098B08}"/>
                </a:ext>
              </a:extLst>
            </p:cNvPr>
            <p:cNvSpPr/>
            <p:nvPr/>
          </p:nvSpPr>
          <p:spPr>
            <a:xfrm>
              <a:off x="2129745" y="5528163"/>
              <a:ext cx="1221796" cy="19387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다리꼴 14">
              <a:extLst>
                <a:ext uri="{FF2B5EF4-FFF2-40B4-BE49-F238E27FC236}">
                  <a16:creationId xmlns:a16="http://schemas.microsoft.com/office/drawing/2014/main" id="{A2186EB2-DA6A-4D99-9621-D47FF9E71C32}"/>
                </a:ext>
              </a:extLst>
            </p:cNvPr>
            <p:cNvSpPr/>
            <p:nvPr/>
          </p:nvSpPr>
          <p:spPr>
            <a:xfrm>
              <a:off x="314735" y="5715443"/>
              <a:ext cx="11710710" cy="1142557"/>
            </a:xfrm>
            <a:prstGeom prst="trapezoid">
              <a:avLst>
                <a:gd name="adj" fmla="val 78388"/>
              </a:avLst>
            </a:prstGeom>
            <a:solidFill>
              <a:srgbClr val="F6F6F6"/>
            </a:solidFill>
            <a:ln w="92075">
              <a:solidFill>
                <a:srgbClr val="F6F6F6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사다리꼴 15">
              <a:extLst>
                <a:ext uri="{FF2B5EF4-FFF2-40B4-BE49-F238E27FC236}">
                  <a16:creationId xmlns:a16="http://schemas.microsoft.com/office/drawing/2014/main" id="{046BCC6E-FDE8-41B2-8F83-F34AEFDF4A84}"/>
                </a:ext>
              </a:extLst>
            </p:cNvPr>
            <p:cNvSpPr/>
            <p:nvPr/>
          </p:nvSpPr>
          <p:spPr>
            <a:xfrm>
              <a:off x="1197847" y="5877996"/>
              <a:ext cx="9920729" cy="702305"/>
            </a:xfrm>
            <a:prstGeom prst="trapezoid">
              <a:avLst>
                <a:gd name="adj" fmla="val 64216"/>
              </a:avLst>
            </a:prstGeom>
            <a:solidFill>
              <a:schemeClr val="tx1">
                <a:lumMod val="65000"/>
                <a:lumOff val="35000"/>
              </a:schemeClr>
            </a:solidFill>
            <a:ln w="92075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59A4FBAD-E860-4D51-BD69-82B1EF81708D}"/>
                </a:ext>
              </a:extLst>
            </p:cNvPr>
            <p:cNvSpPr/>
            <p:nvPr/>
          </p:nvSpPr>
          <p:spPr>
            <a:xfrm>
              <a:off x="5042161" y="6746190"/>
              <a:ext cx="2172970" cy="191617"/>
            </a:xfrm>
            <a:prstGeom prst="trapezoid">
              <a:avLst>
                <a:gd name="adj" fmla="val 27124"/>
              </a:avLst>
            </a:prstGeom>
            <a:solidFill>
              <a:schemeClr val="bg1">
                <a:lumMod val="75000"/>
              </a:schemeClr>
            </a:solidFill>
            <a:ln w="92075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7FA3853-667A-492B-8ACF-B74FCE4C2DA5}"/>
                </a:ext>
              </a:extLst>
            </p:cNvPr>
            <p:cNvGrpSpPr/>
            <p:nvPr/>
          </p:nvGrpSpPr>
          <p:grpSpPr>
            <a:xfrm>
              <a:off x="1620431" y="6086592"/>
              <a:ext cx="2944390" cy="1059234"/>
              <a:chOff x="1620431" y="6086592"/>
              <a:chExt cx="2944390" cy="1059234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10478F47-878E-4AB0-A3A3-0FE707DBF2F0}"/>
                  </a:ext>
                </a:extLst>
              </p:cNvPr>
              <p:cNvSpPr/>
              <p:nvPr/>
            </p:nvSpPr>
            <p:spPr>
              <a:xfrm>
                <a:off x="2271536" y="6241326"/>
                <a:ext cx="2293285" cy="904500"/>
              </a:xfrm>
              <a:prstGeom prst="ellipse">
                <a:avLst/>
              </a:prstGeom>
              <a:solidFill>
                <a:schemeClr val="tx1">
                  <a:alpha val="98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모서리가 둥근 직사각형 8">
                <a:extLst>
                  <a:ext uri="{FF2B5EF4-FFF2-40B4-BE49-F238E27FC236}">
                    <a16:creationId xmlns:a16="http://schemas.microsoft.com/office/drawing/2014/main" id="{16259070-A6E0-48A0-A447-CD358859B8A9}"/>
                  </a:ext>
                </a:extLst>
              </p:cNvPr>
              <p:cNvSpPr/>
              <p:nvPr/>
            </p:nvSpPr>
            <p:spPr>
              <a:xfrm rot="640875">
                <a:off x="2515302" y="6334576"/>
                <a:ext cx="1327288" cy="573179"/>
              </a:xfrm>
              <a:custGeom>
                <a:avLst/>
                <a:gdLst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81807 w 559404"/>
                  <a:gd name="connsiteY5" fmla="*/ 155194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34392 w 559404"/>
                  <a:gd name="connsiteY5" fmla="*/ 135058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59404 w 585320"/>
                  <a:gd name="connsiteY3" fmla="*/ 7759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72254 w 585320"/>
                  <a:gd name="connsiteY3" fmla="*/ 5578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5320" h="252766">
                    <a:moveTo>
                      <a:pt x="7" y="77597"/>
                    </a:moveTo>
                    <a:cubicBezTo>
                      <a:pt x="574" y="35469"/>
                      <a:pt x="34748" y="0"/>
                      <a:pt x="77604" y="0"/>
                    </a:cubicBezTo>
                    <a:lnTo>
                      <a:pt x="481807" y="0"/>
                    </a:lnTo>
                    <a:cubicBezTo>
                      <a:pt x="524663" y="0"/>
                      <a:pt x="572254" y="12931"/>
                      <a:pt x="572254" y="55787"/>
                    </a:cubicBezTo>
                    <a:lnTo>
                      <a:pt x="585320" y="99365"/>
                    </a:lnTo>
                    <a:cubicBezTo>
                      <a:pt x="585320" y="142221"/>
                      <a:pt x="477248" y="135058"/>
                      <a:pt x="434392" y="135058"/>
                    </a:cubicBezTo>
                    <a:cubicBezTo>
                      <a:pt x="241424" y="121808"/>
                      <a:pt x="208933" y="252766"/>
                      <a:pt x="74199" y="252766"/>
                    </a:cubicBezTo>
                    <a:cubicBezTo>
                      <a:pt x="31343" y="252766"/>
                      <a:pt x="-560" y="119725"/>
                      <a:pt x="7" y="77597"/>
                    </a:cubicBezTo>
                    <a:close/>
                  </a:path>
                </a:pathLst>
              </a:custGeom>
              <a:solidFill>
                <a:srgbClr val="F2A5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자유형 43">
                <a:extLst>
                  <a:ext uri="{FF2B5EF4-FFF2-40B4-BE49-F238E27FC236}">
                    <a16:creationId xmlns:a16="http://schemas.microsoft.com/office/drawing/2014/main" id="{09BADA07-613A-439C-880F-04DFFFB44C5D}"/>
                  </a:ext>
                </a:extLst>
              </p:cNvPr>
              <p:cNvSpPr/>
              <p:nvPr/>
            </p:nvSpPr>
            <p:spPr>
              <a:xfrm>
                <a:off x="1620431" y="6086592"/>
                <a:ext cx="2584850" cy="771408"/>
              </a:xfrm>
              <a:custGeom>
                <a:avLst/>
                <a:gdLst>
                  <a:gd name="connsiteX0" fmla="*/ 1197054 w 2584850"/>
                  <a:gd name="connsiteY0" fmla="*/ 0 h 771408"/>
                  <a:gd name="connsiteX1" fmla="*/ 1423847 w 2584850"/>
                  <a:gd name="connsiteY1" fmla="*/ 32400 h 771408"/>
                  <a:gd name="connsiteX2" fmla="*/ 1743667 w 2584850"/>
                  <a:gd name="connsiteY2" fmla="*/ 43198 h 771408"/>
                  <a:gd name="connsiteX3" fmla="*/ 1845030 w 2584850"/>
                  <a:gd name="connsiteY3" fmla="*/ 151194 h 771408"/>
                  <a:gd name="connsiteX4" fmla="*/ 2061022 w 2584850"/>
                  <a:gd name="connsiteY4" fmla="*/ 172794 h 771408"/>
                  <a:gd name="connsiteX5" fmla="*/ 2421247 w 2584850"/>
                  <a:gd name="connsiteY5" fmla="*/ 293674 h 771408"/>
                  <a:gd name="connsiteX6" fmla="*/ 2568602 w 2584850"/>
                  <a:gd name="connsiteY6" fmla="*/ 431984 h 771408"/>
                  <a:gd name="connsiteX7" fmla="*/ 2557802 w 2584850"/>
                  <a:gd name="connsiteY7" fmla="*/ 572380 h 771408"/>
                  <a:gd name="connsiteX8" fmla="*/ 2361326 w 2584850"/>
                  <a:gd name="connsiteY8" fmla="*/ 592222 h 771408"/>
                  <a:gd name="connsiteX9" fmla="*/ 1957578 w 2584850"/>
                  <a:gd name="connsiteY9" fmla="*/ 463669 h 771408"/>
                  <a:gd name="connsiteX10" fmla="*/ 1456244 w 2584850"/>
                  <a:gd name="connsiteY10" fmla="*/ 583178 h 771408"/>
                  <a:gd name="connsiteX11" fmla="*/ 1395176 w 2584850"/>
                  <a:gd name="connsiteY11" fmla="*/ 667600 h 771408"/>
                  <a:gd name="connsiteX12" fmla="*/ 1360817 w 2584850"/>
                  <a:gd name="connsiteY12" fmla="*/ 771408 h 771408"/>
                  <a:gd name="connsiteX13" fmla="*/ 0 w 2584850"/>
                  <a:gd name="connsiteY13" fmla="*/ 771408 h 771408"/>
                  <a:gd name="connsiteX14" fmla="*/ 7837 w 2584850"/>
                  <a:gd name="connsiteY14" fmla="*/ 753861 h 771408"/>
                  <a:gd name="connsiteX15" fmla="*/ 84699 w 2584850"/>
                  <a:gd name="connsiteY15" fmla="*/ 626376 h 771408"/>
                  <a:gd name="connsiteX16" fmla="*/ 570680 w 2584850"/>
                  <a:gd name="connsiteY16" fmla="*/ 97198 h 771408"/>
                  <a:gd name="connsiteX17" fmla="*/ 905467 w 2584850"/>
                  <a:gd name="connsiteY17" fmla="*/ 86398 h 771408"/>
                  <a:gd name="connsiteX18" fmla="*/ 1013463 w 2584850"/>
                  <a:gd name="connsiteY18" fmla="*/ 32400 h 771408"/>
                  <a:gd name="connsiteX19" fmla="*/ 1197054 w 2584850"/>
                  <a:gd name="connsiteY19" fmla="*/ 0 h 771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84850" h="771408">
                    <a:moveTo>
                      <a:pt x="1197054" y="0"/>
                    </a:moveTo>
                    <a:cubicBezTo>
                      <a:pt x="1265450" y="0"/>
                      <a:pt x="1332745" y="25200"/>
                      <a:pt x="1423847" y="32400"/>
                    </a:cubicBezTo>
                    <a:cubicBezTo>
                      <a:pt x="1514950" y="39600"/>
                      <a:pt x="1673471" y="23400"/>
                      <a:pt x="1743667" y="43198"/>
                    </a:cubicBezTo>
                    <a:cubicBezTo>
                      <a:pt x="1813865" y="62998"/>
                      <a:pt x="1792138" y="129594"/>
                      <a:pt x="1845030" y="151194"/>
                    </a:cubicBezTo>
                    <a:cubicBezTo>
                      <a:pt x="1897921" y="172794"/>
                      <a:pt x="1964986" y="149047"/>
                      <a:pt x="2061022" y="172794"/>
                    </a:cubicBezTo>
                    <a:cubicBezTo>
                      <a:pt x="2157057" y="196541"/>
                      <a:pt x="2336651" y="250474"/>
                      <a:pt x="2421247" y="293674"/>
                    </a:cubicBezTo>
                    <a:cubicBezTo>
                      <a:pt x="2505843" y="336872"/>
                      <a:pt x="2545843" y="385533"/>
                      <a:pt x="2568602" y="431984"/>
                    </a:cubicBezTo>
                    <a:cubicBezTo>
                      <a:pt x="2591361" y="478435"/>
                      <a:pt x="2592348" y="545674"/>
                      <a:pt x="2557802" y="572380"/>
                    </a:cubicBezTo>
                    <a:cubicBezTo>
                      <a:pt x="2523255" y="599086"/>
                      <a:pt x="2461362" y="610341"/>
                      <a:pt x="2361326" y="592222"/>
                    </a:cubicBezTo>
                    <a:cubicBezTo>
                      <a:pt x="2261289" y="574104"/>
                      <a:pt x="2108426" y="465176"/>
                      <a:pt x="1957578" y="463669"/>
                    </a:cubicBezTo>
                    <a:cubicBezTo>
                      <a:pt x="1806731" y="462161"/>
                      <a:pt x="1550599" y="500263"/>
                      <a:pt x="1456244" y="583178"/>
                    </a:cubicBezTo>
                    <a:cubicBezTo>
                      <a:pt x="1432655" y="603907"/>
                      <a:pt x="1411861" y="633621"/>
                      <a:pt x="1395176" y="667600"/>
                    </a:cubicBezTo>
                    <a:lnTo>
                      <a:pt x="1360817" y="771408"/>
                    </a:lnTo>
                    <a:lnTo>
                      <a:pt x="0" y="771408"/>
                    </a:lnTo>
                    <a:lnTo>
                      <a:pt x="7837" y="753861"/>
                    </a:lnTo>
                    <a:cubicBezTo>
                      <a:pt x="28789" y="711647"/>
                      <a:pt x="53201" y="669124"/>
                      <a:pt x="84699" y="626376"/>
                    </a:cubicBezTo>
                    <a:cubicBezTo>
                      <a:pt x="210693" y="455384"/>
                      <a:pt x="433884" y="187196"/>
                      <a:pt x="570680" y="97198"/>
                    </a:cubicBezTo>
                    <a:cubicBezTo>
                      <a:pt x="707474" y="7200"/>
                      <a:pt x="831670" y="97196"/>
                      <a:pt x="905467" y="86398"/>
                    </a:cubicBezTo>
                    <a:cubicBezTo>
                      <a:pt x="979265" y="75598"/>
                      <a:pt x="964865" y="46800"/>
                      <a:pt x="1013463" y="32400"/>
                    </a:cubicBezTo>
                    <a:cubicBezTo>
                      <a:pt x="1062060" y="18002"/>
                      <a:pt x="1128658" y="0"/>
                      <a:pt x="1197054" y="0"/>
                    </a:cubicBezTo>
                    <a:close/>
                  </a:path>
                </a:pathLst>
              </a:custGeom>
              <a:solidFill>
                <a:srgbClr val="F5C4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자유형 3">
                <a:extLst>
                  <a:ext uri="{FF2B5EF4-FFF2-40B4-BE49-F238E27FC236}">
                    <a16:creationId xmlns:a16="http://schemas.microsoft.com/office/drawing/2014/main" id="{C84EE6A1-017C-422F-9E6C-155399793F08}"/>
                  </a:ext>
                </a:extLst>
              </p:cNvPr>
              <p:cNvSpPr/>
              <p:nvPr/>
            </p:nvSpPr>
            <p:spPr>
              <a:xfrm>
                <a:off x="4012752" y="6430693"/>
                <a:ext cx="155417" cy="124893"/>
              </a:xfrm>
              <a:custGeom>
                <a:avLst/>
                <a:gdLst>
                  <a:gd name="connsiteX0" fmla="*/ 155388 w 155417"/>
                  <a:gd name="connsiteY0" fmla="*/ 114887 h 124893"/>
                  <a:gd name="connsiteX1" fmla="*/ 94428 w 155417"/>
                  <a:gd name="connsiteY1" fmla="*/ 31067 h 124893"/>
                  <a:gd name="connsiteX2" fmla="*/ 25848 w 155417"/>
                  <a:gd name="connsiteY2" fmla="*/ 587 h 124893"/>
                  <a:gd name="connsiteX3" fmla="*/ 2988 w 155417"/>
                  <a:gd name="connsiteY3" fmla="*/ 53927 h 124893"/>
                  <a:gd name="connsiteX4" fmla="*/ 86808 w 155417"/>
                  <a:gd name="connsiteY4" fmla="*/ 114887 h 124893"/>
                  <a:gd name="connsiteX5" fmla="*/ 155388 w 155417"/>
                  <a:gd name="connsiteY5" fmla="*/ 114887 h 124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5417" h="124893">
                    <a:moveTo>
                      <a:pt x="155388" y="114887"/>
                    </a:moveTo>
                    <a:cubicBezTo>
                      <a:pt x="156658" y="100917"/>
                      <a:pt x="116018" y="50117"/>
                      <a:pt x="94428" y="31067"/>
                    </a:cubicBezTo>
                    <a:cubicBezTo>
                      <a:pt x="72838" y="12017"/>
                      <a:pt x="41088" y="-3223"/>
                      <a:pt x="25848" y="587"/>
                    </a:cubicBezTo>
                    <a:cubicBezTo>
                      <a:pt x="10608" y="4397"/>
                      <a:pt x="-7172" y="34877"/>
                      <a:pt x="2988" y="53927"/>
                    </a:cubicBezTo>
                    <a:cubicBezTo>
                      <a:pt x="13148" y="72977"/>
                      <a:pt x="65218" y="102187"/>
                      <a:pt x="86808" y="114887"/>
                    </a:cubicBezTo>
                    <a:cubicBezTo>
                      <a:pt x="108398" y="127587"/>
                      <a:pt x="154118" y="128857"/>
                      <a:pt x="155388" y="11488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924625B-BF3D-4BC9-9147-69B9EC472F24}"/>
                </a:ext>
              </a:extLst>
            </p:cNvPr>
            <p:cNvGrpSpPr/>
            <p:nvPr/>
          </p:nvGrpSpPr>
          <p:grpSpPr>
            <a:xfrm flipH="1">
              <a:off x="7629978" y="6128758"/>
              <a:ext cx="2944390" cy="1059234"/>
              <a:chOff x="1620431" y="6086592"/>
              <a:chExt cx="2944390" cy="1059234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D0945B53-7BD5-424C-86BD-FF360A05B1F9}"/>
                  </a:ext>
                </a:extLst>
              </p:cNvPr>
              <p:cNvSpPr/>
              <p:nvPr/>
            </p:nvSpPr>
            <p:spPr>
              <a:xfrm>
                <a:off x="2271536" y="6241326"/>
                <a:ext cx="2293285" cy="904500"/>
              </a:xfrm>
              <a:prstGeom prst="ellipse">
                <a:avLst/>
              </a:prstGeom>
              <a:solidFill>
                <a:schemeClr val="tx1">
                  <a:alpha val="98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모서리가 둥근 직사각형 8">
                <a:extLst>
                  <a:ext uri="{FF2B5EF4-FFF2-40B4-BE49-F238E27FC236}">
                    <a16:creationId xmlns:a16="http://schemas.microsoft.com/office/drawing/2014/main" id="{87D28C34-EA1D-4255-897C-34ACC7FA08CA}"/>
                  </a:ext>
                </a:extLst>
              </p:cNvPr>
              <p:cNvSpPr/>
              <p:nvPr/>
            </p:nvSpPr>
            <p:spPr>
              <a:xfrm rot="640875">
                <a:off x="2515302" y="6334576"/>
                <a:ext cx="1327288" cy="573179"/>
              </a:xfrm>
              <a:custGeom>
                <a:avLst/>
                <a:gdLst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81807 w 559404"/>
                  <a:gd name="connsiteY5" fmla="*/ 155194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34392 w 559404"/>
                  <a:gd name="connsiteY5" fmla="*/ 135058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59404 w 585320"/>
                  <a:gd name="connsiteY3" fmla="*/ 7759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72254 w 585320"/>
                  <a:gd name="connsiteY3" fmla="*/ 5578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5320" h="252766">
                    <a:moveTo>
                      <a:pt x="7" y="77597"/>
                    </a:moveTo>
                    <a:cubicBezTo>
                      <a:pt x="574" y="35469"/>
                      <a:pt x="34748" y="0"/>
                      <a:pt x="77604" y="0"/>
                    </a:cubicBezTo>
                    <a:lnTo>
                      <a:pt x="481807" y="0"/>
                    </a:lnTo>
                    <a:cubicBezTo>
                      <a:pt x="524663" y="0"/>
                      <a:pt x="572254" y="12931"/>
                      <a:pt x="572254" y="55787"/>
                    </a:cubicBezTo>
                    <a:lnTo>
                      <a:pt x="585320" y="99365"/>
                    </a:lnTo>
                    <a:cubicBezTo>
                      <a:pt x="585320" y="142221"/>
                      <a:pt x="477248" y="135058"/>
                      <a:pt x="434392" y="135058"/>
                    </a:cubicBezTo>
                    <a:cubicBezTo>
                      <a:pt x="241424" y="121808"/>
                      <a:pt x="208933" y="252766"/>
                      <a:pt x="74199" y="252766"/>
                    </a:cubicBezTo>
                    <a:cubicBezTo>
                      <a:pt x="31343" y="252766"/>
                      <a:pt x="-560" y="119725"/>
                      <a:pt x="7" y="77597"/>
                    </a:cubicBezTo>
                    <a:close/>
                  </a:path>
                </a:pathLst>
              </a:custGeom>
              <a:solidFill>
                <a:srgbClr val="F2A5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59">
                <a:extLst>
                  <a:ext uri="{FF2B5EF4-FFF2-40B4-BE49-F238E27FC236}">
                    <a16:creationId xmlns:a16="http://schemas.microsoft.com/office/drawing/2014/main" id="{2194D859-2632-46EF-8145-168085339FD4}"/>
                  </a:ext>
                </a:extLst>
              </p:cNvPr>
              <p:cNvSpPr/>
              <p:nvPr/>
            </p:nvSpPr>
            <p:spPr>
              <a:xfrm>
                <a:off x="1620431" y="6086592"/>
                <a:ext cx="2584850" cy="771408"/>
              </a:xfrm>
              <a:custGeom>
                <a:avLst/>
                <a:gdLst>
                  <a:gd name="connsiteX0" fmla="*/ 1197054 w 2584850"/>
                  <a:gd name="connsiteY0" fmla="*/ 0 h 771408"/>
                  <a:gd name="connsiteX1" fmla="*/ 1423847 w 2584850"/>
                  <a:gd name="connsiteY1" fmla="*/ 32400 h 771408"/>
                  <a:gd name="connsiteX2" fmla="*/ 1743667 w 2584850"/>
                  <a:gd name="connsiteY2" fmla="*/ 43198 h 771408"/>
                  <a:gd name="connsiteX3" fmla="*/ 1845030 w 2584850"/>
                  <a:gd name="connsiteY3" fmla="*/ 151194 h 771408"/>
                  <a:gd name="connsiteX4" fmla="*/ 2061022 w 2584850"/>
                  <a:gd name="connsiteY4" fmla="*/ 172794 h 771408"/>
                  <a:gd name="connsiteX5" fmla="*/ 2421247 w 2584850"/>
                  <a:gd name="connsiteY5" fmla="*/ 293674 h 771408"/>
                  <a:gd name="connsiteX6" fmla="*/ 2568602 w 2584850"/>
                  <a:gd name="connsiteY6" fmla="*/ 431984 h 771408"/>
                  <a:gd name="connsiteX7" fmla="*/ 2557802 w 2584850"/>
                  <a:gd name="connsiteY7" fmla="*/ 572380 h 771408"/>
                  <a:gd name="connsiteX8" fmla="*/ 2361326 w 2584850"/>
                  <a:gd name="connsiteY8" fmla="*/ 592222 h 771408"/>
                  <a:gd name="connsiteX9" fmla="*/ 1957578 w 2584850"/>
                  <a:gd name="connsiteY9" fmla="*/ 463669 h 771408"/>
                  <a:gd name="connsiteX10" fmla="*/ 1456244 w 2584850"/>
                  <a:gd name="connsiteY10" fmla="*/ 583178 h 771408"/>
                  <a:gd name="connsiteX11" fmla="*/ 1395176 w 2584850"/>
                  <a:gd name="connsiteY11" fmla="*/ 667600 h 771408"/>
                  <a:gd name="connsiteX12" fmla="*/ 1360817 w 2584850"/>
                  <a:gd name="connsiteY12" fmla="*/ 771408 h 771408"/>
                  <a:gd name="connsiteX13" fmla="*/ 0 w 2584850"/>
                  <a:gd name="connsiteY13" fmla="*/ 771408 h 771408"/>
                  <a:gd name="connsiteX14" fmla="*/ 7837 w 2584850"/>
                  <a:gd name="connsiteY14" fmla="*/ 753861 h 771408"/>
                  <a:gd name="connsiteX15" fmla="*/ 84699 w 2584850"/>
                  <a:gd name="connsiteY15" fmla="*/ 626376 h 771408"/>
                  <a:gd name="connsiteX16" fmla="*/ 570680 w 2584850"/>
                  <a:gd name="connsiteY16" fmla="*/ 97198 h 771408"/>
                  <a:gd name="connsiteX17" fmla="*/ 905467 w 2584850"/>
                  <a:gd name="connsiteY17" fmla="*/ 86398 h 771408"/>
                  <a:gd name="connsiteX18" fmla="*/ 1013463 w 2584850"/>
                  <a:gd name="connsiteY18" fmla="*/ 32400 h 771408"/>
                  <a:gd name="connsiteX19" fmla="*/ 1197054 w 2584850"/>
                  <a:gd name="connsiteY19" fmla="*/ 0 h 771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84850" h="771408">
                    <a:moveTo>
                      <a:pt x="1197054" y="0"/>
                    </a:moveTo>
                    <a:cubicBezTo>
                      <a:pt x="1265450" y="0"/>
                      <a:pt x="1332745" y="25200"/>
                      <a:pt x="1423847" y="32400"/>
                    </a:cubicBezTo>
                    <a:cubicBezTo>
                      <a:pt x="1514950" y="39600"/>
                      <a:pt x="1673471" y="23400"/>
                      <a:pt x="1743667" y="43198"/>
                    </a:cubicBezTo>
                    <a:cubicBezTo>
                      <a:pt x="1813865" y="62998"/>
                      <a:pt x="1792138" y="129594"/>
                      <a:pt x="1845030" y="151194"/>
                    </a:cubicBezTo>
                    <a:cubicBezTo>
                      <a:pt x="1897921" y="172794"/>
                      <a:pt x="1964986" y="149047"/>
                      <a:pt x="2061022" y="172794"/>
                    </a:cubicBezTo>
                    <a:cubicBezTo>
                      <a:pt x="2157057" y="196541"/>
                      <a:pt x="2336651" y="250474"/>
                      <a:pt x="2421247" y="293674"/>
                    </a:cubicBezTo>
                    <a:cubicBezTo>
                      <a:pt x="2505843" y="336872"/>
                      <a:pt x="2545843" y="385533"/>
                      <a:pt x="2568602" y="431984"/>
                    </a:cubicBezTo>
                    <a:cubicBezTo>
                      <a:pt x="2591361" y="478435"/>
                      <a:pt x="2592348" y="545674"/>
                      <a:pt x="2557802" y="572380"/>
                    </a:cubicBezTo>
                    <a:cubicBezTo>
                      <a:pt x="2523255" y="599086"/>
                      <a:pt x="2461362" y="610341"/>
                      <a:pt x="2361326" y="592222"/>
                    </a:cubicBezTo>
                    <a:cubicBezTo>
                      <a:pt x="2261289" y="574104"/>
                      <a:pt x="2108426" y="465176"/>
                      <a:pt x="1957578" y="463669"/>
                    </a:cubicBezTo>
                    <a:cubicBezTo>
                      <a:pt x="1806731" y="462161"/>
                      <a:pt x="1550599" y="500263"/>
                      <a:pt x="1456244" y="583178"/>
                    </a:cubicBezTo>
                    <a:cubicBezTo>
                      <a:pt x="1432655" y="603907"/>
                      <a:pt x="1411861" y="633621"/>
                      <a:pt x="1395176" y="667600"/>
                    </a:cubicBezTo>
                    <a:lnTo>
                      <a:pt x="1360817" y="771408"/>
                    </a:lnTo>
                    <a:lnTo>
                      <a:pt x="0" y="771408"/>
                    </a:lnTo>
                    <a:lnTo>
                      <a:pt x="7837" y="753861"/>
                    </a:lnTo>
                    <a:cubicBezTo>
                      <a:pt x="28789" y="711647"/>
                      <a:pt x="53201" y="669124"/>
                      <a:pt x="84699" y="626376"/>
                    </a:cubicBezTo>
                    <a:cubicBezTo>
                      <a:pt x="210693" y="455384"/>
                      <a:pt x="433884" y="187196"/>
                      <a:pt x="570680" y="97198"/>
                    </a:cubicBezTo>
                    <a:cubicBezTo>
                      <a:pt x="707474" y="7200"/>
                      <a:pt x="831670" y="97196"/>
                      <a:pt x="905467" y="86398"/>
                    </a:cubicBezTo>
                    <a:cubicBezTo>
                      <a:pt x="979265" y="75598"/>
                      <a:pt x="964865" y="46800"/>
                      <a:pt x="1013463" y="32400"/>
                    </a:cubicBezTo>
                    <a:cubicBezTo>
                      <a:pt x="1062060" y="18002"/>
                      <a:pt x="1128658" y="0"/>
                      <a:pt x="1197054" y="0"/>
                    </a:cubicBezTo>
                    <a:close/>
                  </a:path>
                </a:pathLst>
              </a:custGeom>
              <a:solidFill>
                <a:srgbClr val="F5C4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자유형 60">
                <a:extLst>
                  <a:ext uri="{FF2B5EF4-FFF2-40B4-BE49-F238E27FC236}">
                    <a16:creationId xmlns:a16="http://schemas.microsoft.com/office/drawing/2014/main" id="{D67701BE-FE5A-493E-B7BB-16AB0D214611}"/>
                  </a:ext>
                </a:extLst>
              </p:cNvPr>
              <p:cNvSpPr/>
              <p:nvPr/>
            </p:nvSpPr>
            <p:spPr>
              <a:xfrm>
                <a:off x="4012752" y="6430693"/>
                <a:ext cx="155417" cy="124893"/>
              </a:xfrm>
              <a:custGeom>
                <a:avLst/>
                <a:gdLst>
                  <a:gd name="connsiteX0" fmla="*/ 155388 w 155417"/>
                  <a:gd name="connsiteY0" fmla="*/ 114887 h 124893"/>
                  <a:gd name="connsiteX1" fmla="*/ 94428 w 155417"/>
                  <a:gd name="connsiteY1" fmla="*/ 31067 h 124893"/>
                  <a:gd name="connsiteX2" fmla="*/ 25848 w 155417"/>
                  <a:gd name="connsiteY2" fmla="*/ 587 h 124893"/>
                  <a:gd name="connsiteX3" fmla="*/ 2988 w 155417"/>
                  <a:gd name="connsiteY3" fmla="*/ 53927 h 124893"/>
                  <a:gd name="connsiteX4" fmla="*/ 86808 w 155417"/>
                  <a:gd name="connsiteY4" fmla="*/ 114887 h 124893"/>
                  <a:gd name="connsiteX5" fmla="*/ 155388 w 155417"/>
                  <a:gd name="connsiteY5" fmla="*/ 114887 h 124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5417" h="124893">
                    <a:moveTo>
                      <a:pt x="155388" y="114887"/>
                    </a:moveTo>
                    <a:cubicBezTo>
                      <a:pt x="156658" y="100917"/>
                      <a:pt x="116018" y="50117"/>
                      <a:pt x="94428" y="31067"/>
                    </a:cubicBezTo>
                    <a:cubicBezTo>
                      <a:pt x="72838" y="12017"/>
                      <a:pt x="41088" y="-3223"/>
                      <a:pt x="25848" y="587"/>
                    </a:cubicBezTo>
                    <a:cubicBezTo>
                      <a:pt x="10608" y="4397"/>
                      <a:pt x="-7172" y="34877"/>
                      <a:pt x="2988" y="53927"/>
                    </a:cubicBezTo>
                    <a:cubicBezTo>
                      <a:pt x="13148" y="72977"/>
                      <a:pt x="65218" y="102187"/>
                      <a:pt x="86808" y="114887"/>
                    </a:cubicBezTo>
                    <a:cubicBezTo>
                      <a:pt x="108398" y="127587"/>
                      <a:pt x="154118" y="128857"/>
                      <a:pt x="155388" y="11488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86170621-75AA-4FB0-ACD6-FD79E8979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31" y="1450707"/>
            <a:ext cx="3533775" cy="214929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F1A0BC4-E89A-41AF-BF76-ED8E395F2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33" y="3317491"/>
            <a:ext cx="3563168" cy="235708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247FE9C-E81B-4190-A216-4DA6D7E95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6100" y="1450707"/>
            <a:ext cx="3878281" cy="42238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9BA66A-B41A-4EB5-A7E8-3B1001A43292}"/>
              </a:ext>
            </a:extLst>
          </p:cNvPr>
          <p:cNvSpPr txBox="1"/>
          <p:nvPr/>
        </p:nvSpPr>
        <p:spPr>
          <a:xfrm>
            <a:off x="1008832" y="1120400"/>
            <a:ext cx="6677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52A2B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정리를 수행하는 클래스와 함수가 정의된 파일</a:t>
            </a: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F2EA1F7E-DB23-4B56-8AD5-49C80F1B5F2C}"/>
              </a:ext>
            </a:extLst>
          </p:cNvPr>
          <p:cNvSpPr/>
          <p:nvPr/>
        </p:nvSpPr>
        <p:spPr>
          <a:xfrm>
            <a:off x="3665434" y="3022102"/>
            <a:ext cx="806261" cy="399363"/>
          </a:xfrm>
          <a:prstGeom prst="rightArrow">
            <a:avLst/>
          </a:prstGeom>
          <a:solidFill>
            <a:srgbClr val="52A2BE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64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36104" y="252522"/>
            <a:ext cx="622818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3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#</a:t>
            </a:r>
            <a:r>
              <a:rPr lang="ko-KR" altLang="en-US" spc="3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공개</a:t>
            </a:r>
            <a:r>
              <a:rPr lang="en-US" altLang="ko-KR" spc="3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SW</a:t>
            </a:r>
            <a:r>
              <a:rPr lang="ko-KR" altLang="en-US" spc="3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기능분석</a:t>
            </a:r>
          </a:p>
          <a:p>
            <a:r>
              <a:rPr lang="en-US" altLang="ko-KR" sz="2800" dirty="0" err="1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Bleachbit</a:t>
            </a:r>
            <a:r>
              <a:rPr lang="en-US" altLang="ko-KR" sz="28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  <a:r>
              <a:rPr lang="ko-KR" altLang="en-US" sz="28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폴더 </a:t>
            </a:r>
            <a:r>
              <a:rPr lang="en-US" altLang="ko-KR" sz="28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Cleaner.py</a:t>
            </a:r>
            <a:r>
              <a:rPr lang="ko-KR" altLang="en-US" sz="2800" dirty="0">
                <a:solidFill>
                  <a:srgbClr val="387D9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파일 분석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4016" y="221744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spc="-151" dirty="0">
                <a:solidFill>
                  <a:srgbClr val="9BD7EF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0</a:t>
            </a:r>
            <a:r>
              <a:rPr lang="en-US" altLang="ko-KR" sz="4800" spc="-151" dirty="0">
                <a:solidFill>
                  <a:srgbClr val="52A2BE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</a:t>
            </a:r>
            <a:endParaRPr lang="ko-KR" altLang="en-US" sz="4800" spc="-151" dirty="0">
              <a:solidFill>
                <a:srgbClr val="52A2BE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589240"/>
            <a:ext cx="9144000" cy="1268760"/>
          </a:xfrm>
          <a:prstGeom prst="rect">
            <a:avLst/>
          </a:prstGeom>
          <a:solidFill>
            <a:srgbClr val="55BCE3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CA248ACC-BFCB-4103-A6FB-697F9D55EDF0}"/>
              </a:ext>
            </a:extLst>
          </p:cNvPr>
          <p:cNvSpPr/>
          <p:nvPr/>
        </p:nvSpPr>
        <p:spPr>
          <a:xfrm>
            <a:off x="-540568" y="3925092"/>
            <a:ext cx="9937103" cy="76287"/>
          </a:xfrm>
          <a:prstGeom prst="flowChartProcess">
            <a:avLst/>
          </a:prstGeom>
          <a:solidFill>
            <a:srgbClr val="E8CF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B7A7E198-8EE1-48CD-8169-9EF337B152C2}"/>
              </a:ext>
            </a:extLst>
          </p:cNvPr>
          <p:cNvSpPr/>
          <p:nvPr/>
        </p:nvSpPr>
        <p:spPr>
          <a:xfrm>
            <a:off x="-540567" y="3996112"/>
            <a:ext cx="9937103" cy="3195559"/>
          </a:xfrm>
          <a:prstGeom prst="flowChartProcess">
            <a:avLst/>
          </a:prstGeom>
          <a:solidFill>
            <a:srgbClr val="D8A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D4F1957E-61F1-434A-B4CD-65F5823E3BFE}"/>
              </a:ext>
            </a:extLst>
          </p:cNvPr>
          <p:cNvSpPr/>
          <p:nvPr/>
        </p:nvSpPr>
        <p:spPr>
          <a:xfrm>
            <a:off x="4999996" y="4146034"/>
            <a:ext cx="4396539" cy="1879558"/>
          </a:xfrm>
          <a:prstGeom prst="parallelogram">
            <a:avLst>
              <a:gd name="adj" fmla="val 5511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양쪽 모서리가 둥근 사각형 21">
            <a:extLst>
              <a:ext uri="{FF2B5EF4-FFF2-40B4-BE49-F238E27FC236}">
                <a16:creationId xmlns:a16="http://schemas.microsoft.com/office/drawing/2014/main" id="{FC5D218F-D61B-4BCF-91FF-E4AB796B78EE}"/>
              </a:ext>
            </a:extLst>
          </p:cNvPr>
          <p:cNvSpPr/>
          <p:nvPr/>
        </p:nvSpPr>
        <p:spPr>
          <a:xfrm>
            <a:off x="435739" y="1091693"/>
            <a:ext cx="8085901" cy="4984392"/>
          </a:xfrm>
          <a:prstGeom prst="round2SameRect">
            <a:avLst>
              <a:gd name="adj1" fmla="val 0"/>
              <a:gd name="adj2" fmla="val 5356"/>
            </a:avLst>
          </a:prstGeom>
          <a:solidFill>
            <a:srgbClr val="4E4C4D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모서리가 둥근 직사각형 22">
            <a:extLst>
              <a:ext uri="{FF2B5EF4-FFF2-40B4-BE49-F238E27FC236}">
                <a16:creationId xmlns:a16="http://schemas.microsoft.com/office/drawing/2014/main" id="{29880EF3-C052-4175-98E2-08D9BEFF8916}"/>
              </a:ext>
            </a:extLst>
          </p:cNvPr>
          <p:cNvSpPr/>
          <p:nvPr/>
        </p:nvSpPr>
        <p:spPr>
          <a:xfrm>
            <a:off x="697371" y="1076623"/>
            <a:ext cx="7560767" cy="460335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5282C8A-2539-4EF9-968B-5388E446AA87}"/>
              </a:ext>
            </a:extLst>
          </p:cNvPr>
          <p:cNvGrpSpPr/>
          <p:nvPr/>
        </p:nvGrpSpPr>
        <p:grpSpPr>
          <a:xfrm>
            <a:off x="-284042" y="6008251"/>
            <a:ext cx="9544827" cy="1477079"/>
            <a:chOff x="314735" y="5528163"/>
            <a:chExt cx="11710710" cy="1659829"/>
          </a:xfrm>
        </p:grpSpPr>
        <p:sp>
          <p:nvSpPr>
            <p:cNvPr id="13" name="모서리가 둥근 직사각형 25">
              <a:extLst>
                <a:ext uri="{FF2B5EF4-FFF2-40B4-BE49-F238E27FC236}">
                  <a16:creationId xmlns:a16="http://schemas.microsoft.com/office/drawing/2014/main" id="{C76AAC49-A591-4C73-B2D3-5C619591014D}"/>
                </a:ext>
              </a:extLst>
            </p:cNvPr>
            <p:cNvSpPr/>
            <p:nvPr/>
          </p:nvSpPr>
          <p:spPr>
            <a:xfrm>
              <a:off x="8914741" y="5528163"/>
              <a:ext cx="1221796" cy="19387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모서리가 둥근 직사각형 24">
              <a:extLst>
                <a:ext uri="{FF2B5EF4-FFF2-40B4-BE49-F238E27FC236}">
                  <a16:creationId xmlns:a16="http://schemas.microsoft.com/office/drawing/2014/main" id="{A4B6A53C-B25B-4A23-BD99-220904098B08}"/>
                </a:ext>
              </a:extLst>
            </p:cNvPr>
            <p:cNvSpPr/>
            <p:nvPr/>
          </p:nvSpPr>
          <p:spPr>
            <a:xfrm>
              <a:off x="2129745" y="5528163"/>
              <a:ext cx="1221796" cy="19387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다리꼴 14">
              <a:extLst>
                <a:ext uri="{FF2B5EF4-FFF2-40B4-BE49-F238E27FC236}">
                  <a16:creationId xmlns:a16="http://schemas.microsoft.com/office/drawing/2014/main" id="{A2186EB2-DA6A-4D99-9621-D47FF9E71C32}"/>
                </a:ext>
              </a:extLst>
            </p:cNvPr>
            <p:cNvSpPr/>
            <p:nvPr/>
          </p:nvSpPr>
          <p:spPr>
            <a:xfrm>
              <a:off x="314735" y="5715443"/>
              <a:ext cx="11710710" cy="1142557"/>
            </a:xfrm>
            <a:prstGeom prst="trapezoid">
              <a:avLst>
                <a:gd name="adj" fmla="val 78388"/>
              </a:avLst>
            </a:prstGeom>
            <a:solidFill>
              <a:srgbClr val="F6F6F6"/>
            </a:solidFill>
            <a:ln w="92075">
              <a:solidFill>
                <a:srgbClr val="F6F6F6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사다리꼴 15">
              <a:extLst>
                <a:ext uri="{FF2B5EF4-FFF2-40B4-BE49-F238E27FC236}">
                  <a16:creationId xmlns:a16="http://schemas.microsoft.com/office/drawing/2014/main" id="{046BCC6E-FDE8-41B2-8F83-F34AEFDF4A84}"/>
                </a:ext>
              </a:extLst>
            </p:cNvPr>
            <p:cNvSpPr/>
            <p:nvPr/>
          </p:nvSpPr>
          <p:spPr>
            <a:xfrm>
              <a:off x="1197847" y="5877996"/>
              <a:ext cx="9920729" cy="702305"/>
            </a:xfrm>
            <a:prstGeom prst="trapezoid">
              <a:avLst>
                <a:gd name="adj" fmla="val 64216"/>
              </a:avLst>
            </a:prstGeom>
            <a:solidFill>
              <a:schemeClr val="tx1">
                <a:lumMod val="65000"/>
                <a:lumOff val="35000"/>
              </a:schemeClr>
            </a:solidFill>
            <a:ln w="92075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59A4FBAD-E860-4D51-BD69-82B1EF81708D}"/>
                </a:ext>
              </a:extLst>
            </p:cNvPr>
            <p:cNvSpPr/>
            <p:nvPr/>
          </p:nvSpPr>
          <p:spPr>
            <a:xfrm>
              <a:off x="5042161" y="6746190"/>
              <a:ext cx="2172970" cy="191617"/>
            </a:xfrm>
            <a:prstGeom prst="trapezoid">
              <a:avLst>
                <a:gd name="adj" fmla="val 27124"/>
              </a:avLst>
            </a:prstGeom>
            <a:solidFill>
              <a:schemeClr val="bg1">
                <a:lumMod val="75000"/>
              </a:schemeClr>
            </a:solidFill>
            <a:ln w="92075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7FA3853-667A-492B-8ACF-B74FCE4C2DA5}"/>
                </a:ext>
              </a:extLst>
            </p:cNvPr>
            <p:cNvGrpSpPr/>
            <p:nvPr/>
          </p:nvGrpSpPr>
          <p:grpSpPr>
            <a:xfrm>
              <a:off x="1620431" y="6086592"/>
              <a:ext cx="2944390" cy="1059234"/>
              <a:chOff x="1620431" y="6086592"/>
              <a:chExt cx="2944390" cy="1059234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10478F47-878E-4AB0-A3A3-0FE707DBF2F0}"/>
                  </a:ext>
                </a:extLst>
              </p:cNvPr>
              <p:cNvSpPr/>
              <p:nvPr/>
            </p:nvSpPr>
            <p:spPr>
              <a:xfrm>
                <a:off x="2271536" y="6241326"/>
                <a:ext cx="2293285" cy="904500"/>
              </a:xfrm>
              <a:prstGeom prst="ellipse">
                <a:avLst/>
              </a:prstGeom>
              <a:solidFill>
                <a:schemeClr val="tx1">
                  <a:alpha val="98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모서리가 둥근 직사각형 8">
                <a:extLst>
                  <a:ext uri="{FF2B5EF4-FFF2-40B4-BE49-F238E27FC236}">
                    <a16:creationId xmlns:a16="http://schemas.microsoft.com/office/drawing/2014/main" id="{16259070-A6E0-48A0-A447-CD358859B8A9}"/>
                  </a:ext>
                </a:extLst>
              </p:cNvPr>
              <p:cNvSpPr/>
              <p:nvPr/>
            </p:nvSpPr>
            <p:spPr>
              <a:xfrm rot="640875">
                <a:off x="2515302" y="6334576"/>
                <a:ext cx="1327288" cy="573179"/>
              </a:xfrm>
              <a:custGeom>
                <a:avLst/>
                <a:gdLst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81807 w 559404"/>
                  <a:gd name="connsiteY5" fmla="*/ 155194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34392 w 559404"/>
                  <a:gd name="connsiteY5" fmla="*/ 135058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59404 w 585320"/>
                  <a:gd name="connsiteY3" fmla="*/ 7759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72254 w 585320"/>
                  <a:gd name="connsiteY3" fmla="*/ 5578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5320" h="252766">
                    <a:moveTo>
                      <a:pt x="7" y="77597"/>
                    </a:moveTo>
                    <a:cubicBezTo>
                      <a:pt x="574" y="35469"/>
                      <a:pt x="34748" y="0"/>
                      <a:pt x="77604" y="0"/>
                    </a:cubicBezTo>
                    <a:lnTo>
                      <a:pt x="481807" y="0"/>
                    </a:lnTo>
                    <a:cubicBezTo>
                      <a:pt x="524663" y="0"/>
                      <a:pt x="572254" y="12931"/>
                      <a:pt x="572254" y="55787"/>
                    </a:cubicBezTo>
                    <a:lnTo>
                      <a:pt x="585320" y="99365"/>
                    </a:lnTo>
                    <a:cubicBezTo>
                      <a:pt x="585320" y="142221"/>
                      <a:pt x="477248" y="135058"/>
                      <a:pt x="434392" y="135058"/>
                    </a:cubicBezTo>
                    <a:cubicBezTo>
                      <a:pt x="241424" y="121808"/>
                      <a:pt x="208933" y="252766"/>
                      <a:pt x="74199" y="252766"/>
                    </a:cubicBezTo>
                    <a:cubicBezTo>
                      <a:pt x="31343" y="252766"/>
                      <a:pt x="-560" y="119725"/>
                      <a:pt x="7" y="77597"/>
                    </a:cubicBezTo>
                    <a:close/>
                  </a:path>
                </a:pathLst>
              </a:custGeom>
              <a:solidFill>
                <a:srgbClr val="F2A5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자유형 43">
                <a:extLst>
                  <a:ext uri="{FF2B5EF4-FFF2-40B4-BE49-F238E27FC236}">
                    <a16:creationId xmlns:a16="http://schemas.microsoft.com/office/drawing/2014/main" id="{09BADA07-613A-439C-880F-04DFFFB44C5D}"/>
                  </a:ext>
                </a:extLst>
              </p:cNvPr>
              <p:cNvSpPr/>
              <p:nvPr/>
            </p:nvSpPr>
            <p:spPr>
              <a:xfrm>
                <a:off x="1620431" y="6086592"/>
                <a:ext cx="2584850" cy="771408"/>
              </a:xfrm>
              <a:custGeom>
                <a:avLst/>
                <a:gdLst>
                  <a:gd name="connsiteX0" fmla="*/ 1197054 w 2584850"/>
                  <a:gd name="connsiteY0" fmla="*/ 0 h 771408"/>
                  <a:gd name="connsiteX1" fmla="*/ 1423847 w 2584850"/>
                  <a:gd name="connsiteY1" fmla="*/ 32400 h 771408"/>
                  <a:gd name="connsiteX2" fmla="*/ 1743667 w 2584850"/>
                  <a:gd name="connsiteY2" fmla="*/ 43198 h 771408"/>
                  <a:gd name="connsiteX3" fmla="*/ 1845030 w 2584850"/>
                  <a:gd name="connsiteY3" fmla="*/ 151194 h 771408"/>
                  <a:gd name="connsiteX4" fmla="*/ 2061022 w 2584850"/>
                  <a:gd name="connsiteY4" fmla="*/ 172794 h 771408"/>
                  <a:gd name="connsiteX5" fmla="*/ 2421247 w 2584850"/>
                  <a:gd name="connsiteY5" fmla="*/ 293674 h 771408"/>
                  <a:gd name="connsiteX6" fmla="*/ 2568602 w 2584850"/>
                  <a:gd name="connsiteY6" fmla="*/ 431984 h 771408"/>
                  <a:gd name="connsiteX7" fmla="*/ 2557802 w 2584850"/>
                  <a:gd name="connsiteY7" fmla="*/ 572380 h 771408"/>
                  <a:gd name="connsiteX8" fmla="*/ 2361326 w 2584850"/>
                  <a:gd name="connsiteY8" fmla="*/ 592222 h 771408"/>
                  <a:gd name="connsiteX9" fmla="*/ 1957578 w 2584850"/>
                  <a:gd name="connsiteY9" fmla="*/ 463669 h 771408"/>
                  <a:gd name="connsiteX10" fmla="*/ 1456244 w 2584850"/>
                  <a:gd name="connsiteY10" fmla="*/ 583178 h 771408"/>
                  <a:gd name="connsiteX11" fmla="*/ 1395176 w 2584850"/>
                  <a:gd name="connsiteY11" fmla="*/ 667600 h 771408"/>
                  <a:gd name="connsiteX12" fmla="*/ 1360817 w 2584850"/>
                  <a:gd name="connsiteY12" fmla="*/ 771408 h 771408"/>
                  <a:gd name="connsiteX13" fmla="*/ 0 w 2584850"/>
                  <a:gd name="connsiteY13" fmla="*/ 771408 h 771408"/>
                  <a:gd name="connsiteX14" fmla="*/ 7837 w 2584850"/>
                  <a:gd name="connsiteY14" fmla="*/ 753861 h 771408"/>
                  <a:gd name="connsiteX15" fmla="*/ 84699 w 2584850"/>
                  <a:gd name="connsiteY15" fmla="*/ 626376 h 771408"/>
                  <a:gd name="connsiteX16" fmla="*/ 570680 w 2584850"/>
                  <a:gd name="connsiteY16" fmla="*/ 97198 h 771408"/>
                  <a:gd name="connsiteX17" fmla="*/ 905467 w 2584850"/>
                  <a:gd name="connsiteY17" fmla="*/ 86398 h 771408"/>
                  <a:gd name="connsiteX18" fmla="*/ 1013463 w 2584850"/>
                  <a:gd name="connsiteY18" fmla="*/ 32400 h 771408"/>
                  <a:gd name="connsiteX19" fmla="*/ 1197054 w 2584850"/>
                  <a:gd name="connsiteY19" fmla="*/ 0 h 771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84850" h="771408">
                    <a:moveTo>
                      <a:pt x="1197054" y="0"/>
                    </a:moveTo>
                    <a:cubicBezTo>
                      <a:pt x="1265450" y="0"/>
                      <a:pt x="1332745" y="25200"/>
                      <a:pt x="1423847" y="32400"/>
                    </a:cubicBezTo>
                    <a:cubicBezTo>
                      <a:pt x="1514950" y="39600"/>
                      <a:pt x="1673471" y="23400"/>
                      <a:pt x="1743667" y="43198"/>
                    </a:cubicBezTo>
                    <a:cubicBezTo>
                      <a:pt x="1813865" y="62998"/>
                      <a:pt x="1792138" y="129594"/>
                      <a:pt x="1845030" y="151194"/>
                    </a:cubicBezTo>
                    <a:cubicBezTo>
                      <a:pt x="1897921" y="172794"/>
                      <a:pt x="1964986" y="149047"/>
                      <a:pt x="2061022" y="172794"/>
                    </a:cubicBezTo>
                    <a:cubicBezTo>
                      <a:pt x="2157057" y="196541"/>
                      <a:pt x="2336651" y="250474"/>
                      <a:pt x="2421247" y="293674"/>
                    </a:cubicBezTo>
                    <a:cubicBezTo>
                      <a:pt x="2505843" y="336872"/>
                      <a:pt x="2545843" y="385533"/>
                      <a:pt x="2568602" y="431984"/>
                    </a:cubicBezTo>
                    <a:cubicBezTo>
                      <a:pt x="2591361" y="478435"/>
                      <a:pt x="2592348" y="545674"/>
                      <a:pt x="2557802" y="572380"/>
                    </a:cubicBezTo>
                    <a:cubicBezTo>
                      <a:pt x="2523255" y="599086"/>
                      <a:pt x="2461362" y="610341"/>
                      <a:pt x="2361326" y="592222"/>
                    </a:cubicBezTo>
                    <a:cubicBezTo>
                      <a:pt x="2261289" y="574104"/>
                      <a:pt x="2108426" y="465176"/>
                      <a:pt x="1957578" y="463669"/>
                    </a:cubicBezTo>
                    <a:cubicBezTo>
                      <a:pt x="1806731" y="462161"/>
                      <a:pt x="1550599" y="500263"/>
                      <a:pt x="1456244" y="583178"/>
                    </a:cubicBezTo>
                    <a:cubicBezTo>
                      <a:pt x="1432655" y="603907"/>
                      <a:pt x="1411861" y="633621"/>
                      <a:pt x="1395176" y="667600"/>
                    </a:cubicBezTo>
                    <a:lnTo>
                      <a:pt x="1360817" y="771408"/>
                    </a:lnTo>
                    <a:lnTo>
                      <a:pt x="0" y="771408"/>
                    </a:lnTo>
                    <a:lnTo>
                      <a:pt x="7837" y="753861"/>
                    </a:lnTo>
                    <a:cubicBezTo>
                      <a:pt x="28789" y="711647"/>
                      <a:pt x="53201" y="669124"/>
                      <a:pt x="84699" y="626376"/>
                    </a:cubicBezTo>
                    <a:cubicBezTo>
                      <a:pt x="210693" y="455384"/>
                      <a:pt x="433884" y="187196"/>
                      <a:pt x="570680" y="97198"/>
                    </a:cubicBezTo>
                    <a:cubicBezTo>
                      <a:pt x="707474" y="7200"/>
                      <a:pt x="831670" y="97196"/>
                      <a:pt x="905467" y="86398"/>
                    </a:cubicBezTo>
                    <a:cubicBezTo>
                      <a:pt x="979265" y="75598"/>
                      <a:pt x="964865" y="46800"/>
                      <a:pt x="1013463" y="32400"/>
                    </a:cubicBezTo>
                    <a:cubicBezTo>
                      <a:pt x="1062060" y="18002"/>
                      <a:pt x="1128658" y="0"/>
                      <a:pt x="1197054" y="0"/>
                    </a:cubicBezTo>
                    <a:close/>
                  </a:path>
                </a:pathLst>
              </a:custGeom>
              <a:solidFill>
                <a:srgbClr val="F5C4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자유형 3">
                <a:extLst>
                  <a:ext uri="{FF2B5EF4-FFF2-40B4-BE49-F238E27FC236}">
                    <a16:creationId xmlns:a16="http://schemas.microsoft.com/office/drawing/2014/main" id="{C84EE6A1-017C-422F-9E6C-155399793F08}"/>
                  </a:ext>
                </a:extLst>
              </p:cNvPr>
              <p:cNvSpPr/>
              <p:nvPr/>
            </p:nvSpPr>
            <p:spPr>
              <a:xfrm>
                <a:off x="4012752" y="6430693"/>
                <a:ext cx="155417" cy="124893"/>
              </a:xfrm>
              <a:custGeom>
                <a:avLst/>
                <a:gdLst>
                  <a:gd name="connsiteX0" fmla="*/ 155388 w 155417"/>
                  <a:gd name="connsiteY0" fmla="*/ 114887 h 124893"/>
                  <a:gd name="connsiteX1" fmla="*/ 94428 w 155417"/>
                  <a:gd name="connsiteY1" fmla="*/ 31067 h 124893"/>
                  <a:gd name="connsiteX2" fmla="*/ 25848 w 155417"/>
                  <a:gd name="connsiteY2" fmla="*/ 587 h 124893"/>
                  <a:gd name="connsiteX3" fmla="*/ 2988 w 155417"/>
                  <a:gd name="connsiteY3" fmla="*/ 53927 h 124893"/>
                  <a:gd name="connsiteX4" fmla="*/ 86808 w 155417"/>
                  <a:gd name="connsiteY4" fmla="*/ 114887 h 124893"/>
                  <a:gd name="connsiteX5" fmla="*/ 155388 w 155417"/>
                  <a:gd name="connsiteY5" fmla="*/ 114887 h 124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5417" h="124893">
                    <a:moveTo>
                      <a:pt x="155388" y="114887"/>
                    </a:moveTo>
                    <a:cubicBezTo>
                      <a:pt x="156658" y="100917"/>
                      <a:pt x="116018" y="50117"/>
                      <a:pt x="94428" y="31067"/>
                    </a:cubicBezTo>
                    <a:cubicBezTo>
                      <a:pt x="72838" y="12017"/>
                      <a:pt x="41088" y="-3223"/>
                      <a:pt x="25848" y="587"/>
                    </a:cubicBezTo>
                    <a:cubicBezTo>
                      <a:pt x="10608" y="4397"/>
                      <a:pt x="-7172" y="34877"/>
                      <a:pt x="2988" y="53927"/>
                    </a:cubicBezTo>
                    <a:cubicBezTo>
                      <a:pt x="13148" y="72977"/>
                      <a:pt x="65218" y="102187"/>
                      <a:pt x="86808" y="114887"/>
                    </a:cubicBezTo>
                    <a:cubicBezTo>
                      <a:pt x="108398" y="127587"/>
                      <a:pt x="154118" y="128857"/>
                      <a:pt x="155388" y="11488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924625B-BF3D-4BC9-9147-69B9EC472F24}"/>
                </a:ext>
              </a:extLst>
            </p:cNvPr>
            <p:cNvGrpSpPr/>
            <p:nvPr/>
          </p:nvGrpSpPr>
          <p:grpSpPr>
            <a:xfrm flipH="1">
              <a:off x="7629978" y="6128758"/>
              <a:ext cx="2944390" cy="1059234"/>
              <a:chOff x="1620431" y="6086592"/>
              <a:chExt cx="2944390" cy="1059234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D0945B53-7BD5-424C-86BD-FF360A05B1F9}"/>
                  </a:ext>
                </a:extLst>
              </p:cNvPr>
              <p:cNvSpPr/>
              <p:nvPr/>
            </p:nvSpPr>
            <p:spPr>
              <a:xfrm>
                <a:off x="2271536" y="6241326"/>
                <a:ext cx="2293285" cy="904500"/>
              </a:xfrm>
              <a:prstGeom prst="ellipse">
                <a:avLst/>
              </a:prstGeom>
              <a:solidFill>
                <a:schemeClr val="tx1">
                  <a:alpha val="98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모서리가 둥근 직사각형 8">
                <a:extLst>
                  <a:ext uri="{FF2B5EF4-FFF2-40B4-BE49-F238E27FC236}">
                    <a16:creationId xmlns:a16="http://schemas.microsoft.com/office/drawing/2014/main" id="{87D28C34-EA1D-4255-897C-34ACC7FA08CA}"/>
                  </a:ext>
                </a:extLst>
              </p:cNvPr>
              <p:cNvSpPr/>
              <p:nvPr/>
            </p:nvSpPr>
            <p:spPr>
              <a:xfrm rot="640875">
                <a:off x="2515302" y="6334576"/>
                <a:ext cx="1327288" cy="573179"/>
              </a:xfrm>
              <a:custGeom>
                <a:avLst/>
                <a:gdLst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81807 w 559404"/>
                  <a:gd name="connsiteY5" fmla="*/ 155194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34392 w 559404"/>
                  <a:gd name="connsiteY5" fmla="*/ 135058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59404 w 585320"/>
                  <a:gd name="connsiteY3" fmla="*/ 7759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72254 w 585320"/>
                  <a:gd name="connsiteY3" fmla="*/ 5578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5320" h="252766">
                    <a:moveTo>
                      <a:pt x="7" y="77597"/>
                    </a:moveTo>
                    <a:cubicBezTo>
                      <a:pt x="574" y="35469"/>
                      <a:pt x="34748" y="0"/>
                      <a:pt x="77604" y="0"/>
                    </a:cubicBezTo>
                    <a:lnTo>
                      <a:pt x="481807" y="0"/>
                    </a:lnTo>
                    <a:cubicBezTo>
                      <a:pt x="524663" y="0"/>
                      <a:pt x="572254" y="12931"/>
                      <a:pt x="572254" y="55787"/>
                    </a:cubicBezTo>
                    <a:lnTo>
                      <a:pt x="585320" y="99365"/>
                    </a:lnTo>
                    <a:cubicBezTo>
                      <a:pt x="585320" y="142221"/>
                      <a:pt x="477248" y="135058"/>
                      <a:pt x="434392" y="135058"/>
                    </a:cubicBezTo>
                    <a:cubicBezTo>
                      <a:pt x="241424" y="121808"/>
                      <a:pt x="208933" y="252766"/>
                      <a:pt x="74199" y="252766"/>
                    </a:cubicBezTo>
                    <a:cubicBezTo>
                      <a:pt x="31343" y="252766"/>
                      <a:pt x="-560" y="119725"/>
                      <a:pt x="7" y="77597"/>
                    </a:cubicBezTo>
                    <a:close/>
                  </a:path>
                </a:pathLst>
              </a:custGeom>
              <a:solidFill>
                <a:srgbClr val="F2A5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59">
                <a:extLst>
                  <a:ext uri="{FF2B5EF4-FFF2-40B4-BE49-F238E27FC236}">
                    <a16:creationId xmlns:a16="http://schemas.microsoft.com/office/drawing/2014/main" id="{2194D859-2632-46EF-8145-168085339FD4}"/>
                  </a:ext>
                </a:extLst>
              </p:cNvPr>
              <p:cNvSpPr/>
              <p:nvPr/>
            </p:nvSpPr>
            <p:spPr>
              <a:xfrm>
                <a:off x="1620431" y="6086592"/>
                <a:ext cx="2584850" cy="771408"/>
              </a:xfrm>
              <a:custGeom>
                <a:avLst/>
                <a:gdLst>
                  <a:gd name="connsiteX0" fmla="*/ 1197054 w 2584850"/>
                  <a:gd name="connsiteY0" fmla="*/ 0 h 771408"/>
                  <a:gd name="connsiteX1" fmla="*/ 1423847 w 2584850"/>
                  <a:gd name="connsiteY1" fmla="*/ 32400 h 771408"/>
                  <a:gd name="connsiteX2" fmla="*/ 1743667 w 2584850"/>
                  <a:gd name="connsiteY2" fmla="*/ 43198 h 771408"/>
                  <a:gd name="connsiteX3" fmla="*/ 1845030 w 2584850"/>
                  <a:gd name="connsiteY3" fmla="*/ 151194 h 771408"/>
                  <a:gd name="connsiteX4" fmla="*/ 2061022 w 2584850"/>
                  <a:gd name="connsiteY4" fmla="*/ 172794 h 771408"/>
                  <a:gd name="connsiteX5" fmla="*/ 2421247 w 2584850"/>
                  <a:gd name="connsiteY5" fmla="*/ 293674 h 771408"/>
                  <a:gd name="connsiteX6" fmla="*/ 2568602 w 2584850"/>
                  <a:gd name="connsiteY6" fmla="*/ 431984 h 771408"/>
                  <a:gd name="connsiteX7" fmla="*/ 2557802 w 2584850"/>
                  <a:gd name="connsiteY7" fmla="*/ 572380 h 771408"/>
                  <a:gd name="connsiteX8" fmla="*/ 2361326 w 2584850"/>
                  <a:gd name="connsiteY8" fmla="*/ 592222 h 771408"/>
                  <a:gd name="connsiteX9" fmla="*/ 1957578 w 2584850"/>
                  <a:gd name="connsiteY9" fmla="*/ 463669 h 771408"/>
                  <a:gd name="connsiteX10" fmla="*/ 1456244 w 2584850"/>
                  <a:gd name="connsiteY10" fmla="*/ 583178 h 771408"/>
                  <a:gd name="connsiteX11" fmla="*/ 1395176 w 2584850"/>
                  <a:gd name="connsiteY11" fmla="*/ 667600 h 771408"/>
                  <a:gd name="connsiteX12" fmla="*/ 1360817 w 2584850"/>
                  <a:gd name="connsiteY12" fmla="*/ 771408 h 771408"/>
                  <a:gd name="connsiteX13" fmla="*/ 0 w 2584850"/>
                  <a:gd name="connsiteY13" fmla="*/ 771408 h 771408"/>
                  <a:gd name="connsiteX14" fmla="*/ 7837 w 2584850"/>
                  <a:gd name="connsiteY14" fmla="*/ 753861 h 771408"/>
                  <a:gd name="connsiteX15" fmla="*/ 84699 w 2584850"/>
                  <a:gd name="connsiteY15" fmla="*/ 626376 h 771408"/>
                  <a:gd name="connsiteX16" fmla="*/ 570680 w 2584850"/>
                  <a:gd name="connsiteY16" fmla="*/ 97198 h 771408"/>
                  <a:gd name="connsiteX17" fmla="*/ 905467 w 2584850"/>
                  <a:gd name="connsiteY17" fmla="*/ 86398 h 771408"/>
                  <a:gd name="connsiteX18" fmla="*/ 1013463 w 2584850"/>
                  <a:gd name="connsiteY18" fmla="*/ 32400 h 771408"/>
                  <a:gd name="connsiteX19" fmla="*/ 1197054 w 2584850"/>
                  <a:gd name="connsiteY19" fmla="*/ 0 h 771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84850" h="771408">
                    <a:moveTo>
                      <a:pt x="1197054" y="0"/>
                    </a:moveTo>
                    <a:cubicBezTo>
                      <a:pt x="1265450" y="0"/>
                      <a:pt x="1332745" y="25200"/>
                      <a:pt x="1423847" y="32400"/>
                    </a:cubicBezTo>
                    <a:cubicBezTo>
                      <a:pt x="1514950" y="39600"/>
                      <a:pt x="1673471" y="23400"/>
                      <a:pt x="1743667" y="43198"/>
                    </a:cubicBezTo>
                    <a:cubicBezTo>
                      <a:pt x="1813865" y="62998"/>
                      <a:pt x="1792138" y="129594"/>
                      <a:pt x="1845030" y="151194"/>
                    </a:cubicBezTo>
                    <a:cubicBezTo>
                      <a:pt x="1897921" y="172794"/>
                      <a:pt x="1964986" y="149047"/>
                      <a:pt x="2061022" y="172794"/>
                    </a:cubicBezTo>
                    <a:cubicBezTo>
                      <a:pt x="2157057" y="196541"/>
                      <a:pt x="2336651" y="250474"/>
                      <a:pt x="2421247" y="293674"/>
                    </a:cubicBezTo>
                    <a:cubicBezTo>
                      <a:pt x="2505843" y="336872"/>
                      <a:pt x="2545843" y="385533"/>
                      <a:pt x="2568602" y="431984"/>
                    </a:cubicBezTo>
                    <a:cubicBezTo>
                      <a:pt x="2591361" y="478435"/>
                      <a:pt x="2592348" y="545674"/>
                      <a:pt x="2557802" y="572380"/>
                    </a:cubicBezTo>
                    <a:cubicBezTo>
                      <a:pt x="2523255" y="599086"/>
                      <a:pt x="2461362" y="610341"/>
                      <a:pt x="2361326" y="592222"/>
                    </a:cubicBezTo>
                    <a:cubicBezTo>
                      <a:pt x="2261289" y="574104"/>
                      <a:pt x="2108426" y="465176"/>
                      <a:pt x="1957578" y="463669"/>
                    </a:cubicBezTo>
                    <a:cubicBezTo>
                      <a:pt x="1806731" y="462161"/>
                      <a:pt x="1550599" y="500263"/>
                      <a:pt x="1456244" y="583178"/>
                    </a:cubicBezTo>
                    <a:cubicBezTo>
                      <a:pt x="1432655" y="603907"/>
                      <a:pt x="1411861" y="633621"/>
                      <a:pt x="1395176" y="667600"/>
                    </a:cubicBezTo>
                    <a:lnTo>
                      <a:pt x="1360817" y="771408"/>
                    </a:lnTo>
                    <a:lnTo>
                      <a:pt x="0" y="771408"/>
                    </a:lnTo>
                    <a:lnTo>
                      <a:pt x="7837" y="753861"/>
                    </a:lnTo>
                    <a:cubicBezTo>
                      <a:pt x="28789" y="711647"/>
                      <a:pt x="53201" y="669124"/>
                      <a:pt x="84699" y="626376"/>
                    </a:cubicBezTo>
                    <a:cubicBezTo>
                      <a:pt x="210693" y="455384"/>
                      <a:pt x="433884" y="187196"/>
                      <a:pt x="570680" y="97198"/>
                    </a:cubicBezTo>
                    <a:cubicBezTo>
                      <a:pt x="707474" y="7200"/>
                      <a:pt x="831670" y="97196"/>
                      <a:pt x="905467" y="86398"/>
                    </a:cubicBezTo>
                    <a:cubicBezTo>
                      <a:pt x="979265" y="75598"/>
                      <a:pt x="964865" y="46800"/>
                      <a:pt x="1013463" y="32400"/>
                    </a:cubicBezTo>
                    <a:cubicBezTo>
                      <a:pt x="1062060" y="18002"/>
                      <a:pt x="1128658" y="0"/>
                      <a:pt x="1197054" y="0"/>
                    </a:cubicBezTo>
                    <a:close/>
                  </a:path>
                </a:pathLst>
              </a:custGeom>
              <a:solidFill>
                <a:srgbClr val="F5C4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자유형 60">
                <a:extLst>
                  <a:ext uri="{FF2B5EF4-FFF2-40B4-BE49-F238E27FC236}">
                    <a16:creationId xmlns:a16="http://schemas.microsoft.com/office/drawing/2014/main" id="{D67701BE-FE5A-493E-B7BB-16AB0D214611}"/>
                  </a:ext>
                </a:extLst>
              </p:cNvPr>
              <p:cNvSpPr/>
              <p:nvPr/>
            </p:nvSpPr>
            <p:spPr>
              <a:xfrm>
                <a:off x="4012752" y="6430693"/>
                <a:ext cx="155417" cy="124893"/>
              </a:xfrm>
              <a:custGeom>
                <a:avLst/>
                <a:gdLst>
                  <a:gd name="connsiteX0" fmla="*/ 155388 w 155417"/>
                  <a:gd name="connsiteY0" fmla="*/ 114887 h 124893"/>
                  <a:gd name="connsiteX1" fmla="*/ 94428 w 155417"/>
                  <a:gd name="connsiteY1" fmla="*/ 31067 h 124893"/>
                  <a:gd name="connsiteX2" fmla="*/ 25848 w 155417"/>
                  <a:gd name="connsiteY2" fmla="*/ 587 h 124893"/>
                  <a:gd name="connsiteX3" fmla="*/ 2988 w 155417"/>
                  <a:gd name="connsiteY3" fmla="*/ 53927 h 124893"/>
                  <a:gd name="connsiteX4" fmla="*/ 86808 w 155417"/>
                  <a:gd name="connsiteY4" fmla="*/ 114887 h 124893"/>
                  <a:gd name="connsiteX5" fmla="*/ 155388 w 155417"/>
                  <a:gd name="connsiteY5" fmla="*/ 114887 h 124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5417" h="124893">
                    <a:moveTo>
                      <a:pt x="155388" y="114887"/>
                    </a:moveTo>
                    <a:cubicBezTo>
                      <a:pt x="156658" y="100917"/>
                      <a:pt x="116018" y="50117"/>
                      <a:pt x="94428" y="31067"/>
                    </a:cubicBezTo>
                    <a:cubicBezTo>
                      <a:pt x="72838" y="12017"/>
                      <a:pt x="41088" y="-3223"/>
                      <a:pt x="25848" y="587"/>
                    </a:cubicBezTo>
                    <a:cubicBezTo>
                      <a:pt x="10608" y="4397"/>
                      <a:pt x="-7172" y="34877"/>
                      <a:pt x="2988" y="53927"/>
                    </a:cubicBezTo>
                    <a:cubicBezTo>
                      <a:pt x="13148" y="72977"/>
                      <a:pt x="65218" y="102187"/>
                      <a:pt x="86808" y="114887"/>
                    </a:cubicBezTo>
                    <a:cubicBezTo>
                      <a:pt x="108398" y="127587"/>
                      <a:pt x="154118" y="128857"/>
                      <a:pt x="155388" y="11488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F5EF3E6-5F4C-4C08-9E5B-0C502A159259}"/>
              </a:ext>
            </a:extLst>
          </p:cNvPr>
          <p:cNvSpPr txBox="1"/>
          <p:nvPr/>
        </p:nvSpPr>
        <p:spPr>
          <a:xfrm>
            <a:off x="1008832" y="1120400"/>
            <a:ext cx="6677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52A2B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청소작업을 수행 또는 지원하는 파일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B64744-B0C7-4F14-9F22-001C97ACE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17" y="1516327"/>
            <a:ext cx="3848083" cy="411511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DA21DB0-8BA1-4AAF-8671-A0594572F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004" y="1516327"/>
            <a:ext cx="4114133" cy="415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809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12122</TotalTime>
  <Words>1179</Words>
  <Application>Microsoft Office PowerPoint</Application>
  <PresentationFormat>화면 슬라이드 쇼(4:3)</PresentationFormat>
  <Paragraphs>238</Paragraphs>
  <Slides>28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a옛날목욕탕B</vt:lpstr>
      <vt:lpstr>맑은 고딕</vt:lpstr>
      <vt:lpstr>Arial</vt:lpstr>
      <vt:lpstr>210 맨발의청춘 B</vt:lpstr>
      <vt:lpstr>12롯데마트드림Bold</vt:lpstr>
      <vt:lpstr>210 맨발의청춘 R</vt:lpstr>
      <vt:lpstr>배달의민족 주아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조예림</dc:creator>
  <cp:lastModifiedBy>우 수현</cp:lastModifiedBy>
  <cp:revision>389</cp:revision>
  <dcterms:created xsi:type="dcterms:W3CDTF">2016-04-04T22:45:45Z</dcterms:created>
  <dcterms:modified xsi:type="dcterms:W3CDTF">2018-11-12T16:03:54Z</dcterms:modified>
</cp:coreProperties>
</file>